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comment2.xml" ContentType="application/vnd.openxmlformats-officedocument.presentationml.comments+xml"/>
  <Override PartName="/ppt/comments/comment3.xml" ContentType="application/vnd.openxmlformats-officedocument.presentationml.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omments/comment7.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5"/>
  </p:notesMasterIdLst>
  <p:sldIdLst>
    <p:sldId id="256" r:id="rId2"/>
    <p:sldId id="257" r:id="rId3"/>
    <p:sldId id="258" r:id="rId4"/>
    <p:sldId id="262" r:id="rId5"/>
    <p:sldId id="277" r:id="rId6"/>
    <p:sldId id="263" r:id="rId7"/>
    <p:sldId id="319" r:id="rId8"/>
    <p:sldId id="260" r:id="rId9"/>
    <p:sldId id="264" r:id="rId10"/>
    <p:sldId id="335" r:id="rId11"/>
    <p:sldId id="326" r:id="rId12"/>
    <p:sldId id="334" r:id="rId13"/>
    <p:sldId id="333" r:id="rId14"/>
    <p:sldId id="337" r:id="rId15"/>
    <p:sldId id="292" r:id="rId16"/>
    <p:sldId id="293" r:id="rId17"/>
    <p:sldId id="281" r:id="rId18"/>
    <p:sldId id="296" r:id="rId19"/>
    <p:sldId id="314" r:id="rId20"/>
    <p:sldId id="329" r:id="rId21"/>
    <p:sldId id="315" r:id="rId22"/>
    <p:sldId id="316" r:id="rId23"/>
    <p:sldId id="298" r:id="rId24"/>
    <p:sldId id="303" r:id="rId25"/>
    <p:sldId id="304" r:id="rId26"/>
    <p:sldId id="302" r:id="rId27"/>
    <p:sldId id="297" r:id="rId28"/>
    <p:sldId id="321" r:id="rId29"/>
    <p:sldId id="336" r:id="rId30"/>
    <p:sldId id="324" r:id="rId31"/>
    <p:sldId id="311" r:id="rId32"/>
    <p:sldId id="276" r:id="rId33"/>
    <p:sldId id="339" r:id="rId34"/>
    <p:sldId id="340" r:id="rId35"/>
    <p:sldId id="338" r:id="rId36"/>
    <p:sldId id="306" r:id="rId37"/>
    <p:sldId id="341" r:id="rId38"/>
    <p:sldId id="279" r:id="rId39"/>
    <p:sldId id="288" r:id="rId40"/>
    <p:sldId id="283" r:id="rId41"/>
    <p:sldId id="284" r:id="rId42"/>
    <p:sldId id="285" r:id="rId43"/>
    <p:sldId id="286" r:id="rId4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manuel Solis" initials="ES" lastIdx="5" clrIdx="0"/>
  <p:cmAuthor id="2" name="Lee Sargent" initials="LS" lastIdx="13" clrIdx="1"/>
  <p:cmAuthor id="3" name="Sherwood Forest Community Club" initials="SFCC"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4D1F"/>
    <a:srgbClr val="FFD347"/>
    <a:srgbClr val="ADD49C"/>
    <a:srgbClr val="91CC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ED3C83-A2C6-4499-AD1E-74575B227585}" v="384" dt="2020-10-22T17:37:26.086"/>
    <p1510:client id="{592F5F39-45AA-4EE5-8EE4-11FCAFB02D02}" v="158" dt="2020-10-22T23:29:20.194"/>
    <p1510:client id="{79EFA8E8-3A0D-49B4-AC96-C22B5D1D9725}" v="51" dt="2020-10-22T18:33:22.773"/>
    <p1510:client id="{9FB5F900-428C-40F5-ABB9-C4B98D85E4C0}" v="586" dt="2020-10-22T02:08:41.338"/>
    <p1510:client id="{DEEAC3B7-FD5A-401A-B420-CE25A909EDFF}" v="8" dt="2020-10-22T16:43:18.2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8" d="100"/>
          <a:sy n="78" d="100"/>
        </p:scale>
        <p:origin x="-90" y="-3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rwood Forest Community Club" userId="b61350484395b678" providerId="Windows Live" clId="Web-{1851D7E8-2B02-46DA-BE85-1DB50A9E1D2C}"/>
    <pc:docChg chg="addSld modSld">
      <pc:chgData name="Sherwood Forest Community Club" userId="b61350484395b678" providerId="Windows Live" clId="Web-{1851D7E8-2B02-46DA-BE85-1DB50A9E1D2C}" dt="2020-10-19T17:48:04.535" v="16" actId="1076"/>
      <pc:docMkLst>
        <pc:docMk/>
      </pc:docMkLst>
      <pc:sldChg chg="modSp">
        <pc:chgData name="Sherwood Forest Community Club" userId="b61350484395b678" providerId="Windows Live" clId="Web-{1851D7E8-2B02-46DA-BE85-1DB50A9E1D2C}" dt="2020-10-19T17:44:03.081" v="4" actId="20577"/>
        <pc:sldMkLst>
          <pc:docMk/>
          <pc:sldMk cId="3091338767" sldId="261"/>
        </pc:sldMkLst>
        <pc:spChg chg="mod">
          <ac:chgData name="Sherwood Forest Community Club" userId="b61350484395b678" providerId="Windows Live" clId="Web-{1851D7E8-2B02-46DA-BE85-1DB50A9E1D2C}" dt="2020-10-19T17:44:03.081" v="4" actId="20577"/>
          <ac:spMkLst>
            <pc:docMk/>
            <pc:sldMk cId="3091338767" sldId="261"/>
            <ac:spMk id="3" creationId="{00000000-0000-0000-0000-000000000000}"/>
          </ac:spMkLst>
        </pc:spChg>
      </pc:sldChg>
      <pc:sldChg chg="modSp">
        <pc:chgData name="Sherwood Forest Community Club" userId="b61350484395b678" providerId="Windows Live" clId="Web-{1851D7E8-2B02-46DA-BE85-1DB50A9E1D2C}" dt="2020-10-19T17:48:04.535" v="16" actId="1076"/>
        <pc:sldMkLst>
          <pc:docMk/>
          <pc:sldMk cId="2337646472" sldId="287"/>
        </pc:sldMkLst>
        <pc:grpChg chg="mod">
          <ac:chgData name="Sherwood Forest Community Club" userId="b61350484395b678" providerId="Windows Live" clId="Web-{1851D7E8-2B02-46DA-BE85-1DB50A9E1D2C}" dt="2020-10-19T17:48:01.629" v="15" actId="1076"/>
          <ac:grpSpMkLst>
            <pc:docMk/>
            <pc:sldMk cId="2337646472" sldId="287"/>
            <ac:grpSpMk id="10" creationId="{01B04558-12FB-45AA-A8E0-CA1A7C9A78A8}"/>
          </ac:grpSpMkLst>
        </pc:grpChg>
        <pc:grpChg chg="mod">
          <ac:chgData name="Sherwood Forest Community Club" userId="b61350484395b678" providerId="Windows Live" clId="Web-{1851D7E8-2B02-46DA-BE85-1DB50A9E1D2C}" dt="2020-10-19T17:48:04.535" v="16" actId="1076"/>
          <ac:grpSpMkLst>
            <pc:docMk/>
            <pc:sldMk cId="2337646472" sldId="287"/>
            <ac:grpSpMk id="15" creationId="{6EADD1B9-CF0E-4D93-8823-4413979D606D}"/>
          </ac:grpSpMkLst>
        </pc:grpChg>
      </pc:sldChg>
      <pc:sldChg chg="addSp delSp modSp add replId delAnim">
        <pc:chgData name="Sherwood Forest Community Club" userId="b61350484395b678" providerId="Windows Live" clId="Web-{1851D7E8-2B02-46DA-BE85-1DB50A9E1D2C}" dt="2020-10-19T17:47:30.457" v="14"/>
        <pc:sldMkLst>
          <pc:docMk/>
          <pc:sldMk cId="4205658851" sldId="330"/>
        </pc:sldMkLst>
        <pc:spChg chg="del">
          <ac:chgData name="Sherwood Forest Community Club" userId="b61350484395b678" providerId="Windows Live" clId="Web-{1851D7E8-2B02-46DA-BE85-1DB50A9E1D2C}" dt="2020-10-19T17:47:30.457" v="14"/>
          <ac:spMkLst>
            <pc:docMk/>
            <pc:sldMk cId="4205658851" sldId="330"/>
            <ac:spMk id="3" creationId="{00000000-0000-0000-0000-000000000000}"/>
          </ac:spMkLst>
        </pc:spChg>
        <pc:spChg chg="del">
          <ac:chgData name="Sherwood Forest Community Club" userId="b61350484395b678" providerId="Windows Live" clId="Web-{1851D7E8-2B02-46DA-BE85-1DB50A9E1D2C}" dt="2020-10-19T17:47:26.707" v="13"/>
          <ac:spMkLst>
            <pc:docMk/>
            <pc:sldMk cId="4205658851" sldId="330"/>
            <ac:spMk id="6" creationId="{00000000-0000-0000-0000-000000000000}"/>
          </ac:spMkLst>
        </pc:spChg>
        <pc:spChg chg="add del mod">
          <ac:chgData name="Sherwood Forest Community Club" userId="b61350484395b678" providerId="Windows Live" clId="Web-{1851D7E8-2B02-46DA-BE85-1DB50A9E1D2C}" dt="2020-10-19T17:47:21.269" v="11"/>
          <ac:spMkLst>
            <pc:docMk/>
            <pc:sldMk cId="4205658851" sldId="330"/>
            <ac:spMk id="17" creationId="{B46F7565-8794-4D7F-9FFF-FB63C415B652}"/>
          </ac:spMkLst>
        </pc:spChg>
        <pc:grpChg chg="del">
          <ac:chgData name="Sherwood Forest Community Club" userId="b61350484395b678" providerId="Windows Live" clId="Web-{1851D7E8-2B02-46DA-BE85-1DB50A9E1D2C}" dt="2020-10-19T17:47:02.847" v="9"/>
          <ac:grpSpMkLst>
            <pc:docMk/>
            <pc:sldMk cId="4205658851" sldId="330"/>
            <ac:grpSpMk id="10" creationId="{01B04558-12FB-45AA-A8E0-CA1A7C9A78A8}"/>
          </ac:grpSpMkLst>
        </pc:grpChg>
        <pc:grpChg chg="del mod">
          <ac:chgData name="Sherwood Forest Community Club" userId="b61350484395b678" providerId="Windows Live" clId="Web-{1851D7E8-2B02-46DA-BE85-1DB50A9E1D2C}" dt="2020-10-19T17:47:00.519" v="8"/>
          <ac:grpSpMkLst>
            <pc:docMk/>
            <pc:sldMk cId="4205658851" sldId="330"/>
            <ac:grpSpMk id="15" creationId="{6EADD1B9-CF0E-4D93-8823-4413979D606D}"/>
          </ac:grpSpMkLst>
        </pc:grpChg>
        <pc:grpChg chg="del">
          <ac:chgData name="Sherwood Forest Community Club" userId="b61350484395b678" providerId="Windows Live" clId="Web-{1851D7E8-2B02-46DA-BE85-1DB50A9E1D2C}" dt="2020-10-19T17:47:23.348" v="12"/>
          <ac:grpSpMkLst>
            <pc:docMk/>
            <pc:sldMk cId="4205658851" sldId="330"/>
            <ac:grpSpMk id="16" creationId="{7E12424D-553C-4082-A77D-EFE78D40B6C9}"/>
          </ac:grpSpMkLst>
        </pc:grpChg>
        <pc:picChg chg="del">
          <ac:chgData name="Sherwood Forest Community Club" userId="b61350484395b678" providerId="Windows Live" clId="Web-{1851D7E8-2B02-46DA-BE85-1DB50A9E1D2C}" dt="2020-10-19T17:47:14.894" v="10"/>
          <ac:picMkLst>
            <pc:docMk/>
            <pc:sldMk cId="4205658851" sldId="330"/>
            <ac:picMk id="4" creationId="{00000000-0000-0000-0000-000000000000}"/>
          </ac:picMkLst>
        </pc:picChg>
      </pc:sldChg>
    </pc:docChg>
  </pc:docChgLst>
  <pc:docChgLst>
    <pc:chgData name="Sherwood Forest Community Club" userId="b61350484395b678" providerId="LiveId" clId="{55ED3C83-A2C6-4499-AD1E-74575B227585}"/>
    <pc:docChg chg="undo custSel addSld delSld modSld">
      <pc:chgData name="Sherwood Forest Community Club" userId="b61350484395b678" providerId="LiveId" clId="{55ED3C83-A2C6-4499-AD1E-74575B227585}" dt="2020-10-22T17:37:26.086" v="1343" actId="166"/>
      <pc:docMkLst>
        <pc:docMk/>
      </pc:docMkLst>
      <pc:sldChg chg="addSp delSp modSp mod">
        <pc:chgData name="Sherwood Forest Community Club" userId="b61350484395b678" providerId="LiveId" clId="{55ED3C83-A2C6-4499-AD1E-74575B227585}" dt="2020-10-22T03:44:36.291" v="881" actId="20577"/>
        <pc:sldMkLst>
          <pc:docMk/>
          <pc:sldMk cId="1171295399" sldId="257"/>
        </pc:sldMkLst>
        <pc:spChg chg="mod">
          <ac:chgData name="Sherwood Forest Community Club" userId="b61350484395b678" providerId="LiveId" clId="{55ED3C83-A2C6-4499-AD1E-74575B227585}" dt="2020-10-22T03:44:36.291" v="881" actId="20577"/>
          <ac:spMkLst>
            <pc:docMk/>
            <pc:sldMk cId="1171295399" sldId="257"/>
            <ac:spMk id="3" creationId="{00000000-0000-0000-0000-000000000000}"/>
          </ac:spMkLst>
        </pc:spChg>
        <pc:picChg chg="add del mod">
          <ac:chgData name="Sherwood Forest Community Club" userId="b61350484395b678" providerId="LiveId" clId="{55ED3C83-A2C6-4499-AD1E-74575B227585}" dt="2020-10-22T03:10:03.563" v="283" actId="1440"/>
          <ac:picMkLst>
            <pc:docMk/>
            <pc:sldMk cId="1171295399" sldId="257"/>
            <ac:picMk id="1026" creationId="{2725E9A4-7C10-4BB6-A1B9-D52C05A90C38}"/>
          </ac:picMkLst>
        </pc:picChg>
      </pc:sldChg>
      <pc:sldChg chg="modSp mod setBg">
        <pc:chgData name="Sherwood Forest Community Club" userId="b61350484395b678" providerId="LiveId" clId="{55ED3C83-A2C6-4499-AD1E-74575B227585}" dt="2020-10-22T03:45:28.156" v="884" actId="108"/>
        <pc:sldMkLst>
          <pc:docMk/>
          <pc:sldMk cId="1470181210" sldId="260"/>
        </pc:sldMkLst>
        <pc:spChg chg="mod">
          <ac:chgData name="Sherwood Forest Community Club" userId="b61350484395b678" providerId="LiveId" clId="{55ED3C83-A2C6-4499-AD1E-74575B227585}" dt="2020-10-22T03:45:28.156" v="884" actId="108"/>
          <ac:spMkLst>
            <pc:docMk/>
            <pc:sldMk cId="1470181210" sldId="260"/>
            <ac:spMk id="3" creationId="{00000000-0000-0000-0000-000000000000}"/>
          </ac:spMkLst>
        </pc:spChg>
        <pc:picChg chg="mod">
          <ac:chgData name="Sherwood Forest Community Club" userId="b61350484395b678" providerId="LiveId" clId="{55ED3C83-A2C6-4499-AD1E-74575B227585}" dt="2020-10-22T03:43:22.110" v="796" actId="1440"/>
          <ac:picMkLst>
            <pc:docMk/>
            <pc:sldMk cId="1470181210" sldId="260"/>
            <ac:picMk id="4" creationId="{00000000-0000-0000-0000-000000000000}"/>
          </ac:picMkLst>
        </pc:picChg>
      </pc:sldChg>
      <pc:sldChg chg="setBg">
        <pc:chgData name="Sherwood Forest Community Club" userId="b61350484395b678" providerId="LiveId" clId="{55ED3C83-A2C6-4499-AD1E-74575B227585}" dt="2020-10-22T03:42:07.470" v="793"/>
        <pc:sldMkLst>
          <pc:docMk/>
          <pc:sldMk cId="2626420657" sldId="263"/>
        </pc:sldMkLst>
      </pc:sldChg>
      <pc:sldChg chg="addSp delSp modSp mod">
        <pc:chgData name="Sherwood Forest Community Club" userId="b61350484395b678" providerId="LiveId" clId="{55ED3C83-A2C6-4499-AD1E-74575B227585}" dt="2020-10-22T03:17:49.307" v="393" actId="478"/>
        <pc:sldMkLst>
          <pc:docMk/>
          <pc:sldMk cId="3511832739" sldId="276"/>
        </pc:sldMkLst>
        <pc:spChg chg="mod">
          <ac:chgData name="Sherwood Forest Community Club" userId="b61350484395b678" providerId="LiveId" clId="{55ED3C83-A2C6-4499-AD1E-74575B227585}" dt="2020-10-22T03:15:48.357" v="389" actId="313"/>
          <ac:spMkLst>
            <pc:docMk/>
            <pc:sldMk cId="3511832739" sldId="276"/>
            <ac:spMk id="2" creationId="{00000000-0000-0000-0000-000000000000}"/>
          </ac:spMkLst>
        </pc:spChg>
        <pc:picChg chg="add mod">
          <ac:chgData name="Sherwood Forest Community Club" userId="b61350484395b678" providerId="LiveId" clId="{55ED3C83-A2C6-4499-AD1E-74575B227585}" dt="2020-10-22T03:14:41.384" v="376" actId="1076"/>
          <ac:picMkLst>
            <pc:docMk/>
            <pc:sldMk cId="3511832739" sldId="276"/>
            <ac:picMk id="3" creationId="{88FD0BA6-1F26-45AA-8740-A19775704456}"/>
          </ac:picMkLst>
        </pc:picChg>
        <pc:picChg chg="add mod">
          <ac:chgData name="Sherwood Forest Community Club" userId="b61350484395b678" providerId="LiveId" clId="{55ED3C83-A2C6-4499-AD1E-74575B227585}" dt="2020-10-22T03:17:28.101" v="391" actId="1076"/>
          <ac:picMkLst>
            <pc:docMk/>
            <pc:sldMk cId="3511832739" sldId="276"/>
            <ac:picMk id="4" creationId="{6501F36F-5194-4E06-82D7-0F8AE201BDD0}"/>
          </ac:picMkLst>
        </pc:picChg>
        <pc:picChg chg="add del">
          <ac:chgData name="Sherwood Forest Community Club" userId="b61350484395b678" providerId="LiveId" clId="{55ED3C83-A2C6-4499-AD1E-74575B227585}" dt="2020-10-22T03:17:49.307" v="393" actId="478"/>
          <ac:picMkLst>
            <pc:docMk/>
            <pc:sldMk cId="3511832739" sldId="276"/>
            <ac:picMk id="5" creationId="{C875114E-DF8B-46B3-BCBA-2F9D1BF18389}"/>
          </ac:picMkLst>
        </pc:picChg>
      </pc:sldChg>
      <pc:sldChg chg="setBg">
        <pc:chgData name="Sherwood Forest Community Club" userId="b61350484395b678" providerId="LiveId" clId="{55ED3C83-A2C6-4499-AD1E-74575B227585}" dt="2020-10-22T03:41:58.032" v="791"/>
        <pc:sldMkLst>
          <pc:docMk/>
          <pc:sldMk cId="2394977611" sldId="277"/>
        </pc:sldMkLst>
      </pc:sldChg>
      <pc:sldChg chg="modSp mod">
        <pc:chgData name="Sherwood Forest Community Club" userId="b61350484395b678" providerId="LiveId" clId="{55ED3C83-A2C6-4499-AD1E-74575B227585}" dt="2020-10-22T03:58:12.287" v="1146" actId="20577"/>
        <pc:sldMkLst>
          <pc:docMk/>
          <pc:sldMk cId="997364937" sldId="296"/>
        </pc:sldMkLst>
        <pc:spChg chg="mod">
          <ac:chgData name="Sherwood Forest Community Club" userId="b61350484395b678" providerId="LiveId" clId="{55ED3C83-A2C6-4499-AD1E-74575B227585}" dt="2020-10-22T03:58:12.287" v="1146" actId="20577"/>
          <ac:spMkLst>
            <pc:docMk/>
            <pc:sldMk cId="997364937" sldId="296"/>
            <ac:spMk id="3" creationId="{00000000-0000-0000-0000-000000000000}"/>
          </ac:spMkLst>
        </pc:spChg>
      </pc:sldChg>
      <pc:sldChg chg="addSp modSp mod modAnim">
        <pc:chgData name="Sherwood Forest Community Club" userId="b61350484395b678" providerId="LiveId" clId="{55ED3C83-A2C6-4499-AD1E-74575B227585}" dt="2020-10-22T04:05:08.806" v="1193" actId="1440"/>
        <pc:sldMkLst>
          <pc:docMk/>
          <pc:sldMk cId="1539525769" sldId="303"/>
        </pc:sldMkLst>
        <pc:spChg chg="mod">
          <ac:chgData name="Sherwood Forest Community Club" userId="b61350484395b678" providerId="LiveId" clId="{55ED3C83-A2C6-4499-AD1E-74575B227585}" dt="2020-10-22T02:37:34.353" v="146" actId="1076"/>
          <ac:spMkLst>
            <pc:docMk/>
            <pc:sldMk cId="1539525769" sldId="303"/>
            <ac:spMk id="2" creationId="{00000000-0000-0000-0000-000000000000}"/>
          </ac:spMkLst>
        </pc:spChg>
        <pc:spChg chg="mod">
          <ac:chgData name="Sherwood Forest Community Club" userId="b61350484395b678" providerId="LiveId" clId="{55ED3C83-A2C6-4499-AD1E-74575B227585}" dt="2020-10-22T02:45:27.408" v="256" actId="20577"/>
          <ac:spMkLst>
            <pc:docMk/>
            <pc:sldMk cId="1539525769" sldId="303"/>
            <ac:spMk id="8" creationId="{00000000-0000-0000-0000-000000000000}"/>
          </ac:spMkLst>
        </pc:spChg>
        <pc:picChg chg="add mod">
          <ac:chgData name="Sherwood Forest Community Club" userId="b61350484395b678" providerId="LiveId" clId="{55ED3C83-A2C6-4499-AD1E-74575B227585}" dt="2020-10-22T04:05:08.806" v="1193" actId="1440"/>
          <ac:picMkLst>
            <pc:docMk/>
            <pc:sldMk cId="1539525769" sldId="303"/>
            <ac:picMk id="3" creationId="{A6AF76EE-A490-4D7D-B262-BDDF69603F0F}"/>
          </ac:picMkLst>
        </pc:picChg>
        <pc:picChg chg="add mod">
          <ac:chgData name="Sherwood Forest Community Club" userId="b61350484395b678" providerId="LiveId" clId="{55ED3C83-A2C6-4499-AD1E-74575B227585}" dt="2020-10-22T02:41:29.579" v="248" actId="1036"/>
          <ac:picMkLst>
            <pc:docMk/>
            <pc:sldMk cId="1539525769" sldId="303"/>
            <ac:picMk id="5" creationId="{EFD49566-F917-4220-B57B-54AD2FF7FF8C}"/>
          </ac:picMkLst>
        </pc:picChg>
      </pc:sldChg>
      <pc:sldChg chg="modSp mod">
        <pc:chgData name="Sherwood Forest Community Club" userId="b61350484395b678" providerId="LiveId" clId="{55ED3C83-A2C6-4499-AD1E-74575B227585}" dt="2020-10-22T17:35:08.997" v="1221" actId="20577"/>
        <pc:sldMkLst>
          <pc:docMk/>
          <pc:sldMk cId="916947718" sldId="306"/>
        </pc:sldMkLst>
        <pc:spChg chg="mod">
          <ac:chgData name="Sherwood Forest Community Club" userId="b61350484395b678" providerId="LiveId" clId="{55ED3C83-A2C6-4499-AD1E-74575B227585}" dt="2020-10-22T17:35:08.997" v="1221" actId="20577"/>
          <ac:spMkLst>
            <pc:docMk/>
            <pc:sldMk cId="916947718" sldId="306"/>
            <ac:spMk id="3" creationId="{00000000-0000-0000-0000-000000000000}"/>
          </ac:spMkLst>
        </pc:spChg>
      </pc:sldChg>
      <pc:sldChg chg="addSp modSp mod modAnim">
        <pc:chgData name="Sherwood Forest Community Club" userId="b61350484395b678" providerId="LiveId" clId="{55ED3C83-A2C6-4499-AD1E-74575B227585}" dt="2020-10-22T17:37:26.086" v="1343" actId="166"/>
        <pc:sldMkLst>
          <pc:docMk/>
          <pc:sldMk cId="232450644" sldId="320"/>
        </pc:sldMkLst>
        <pc:spChg chg="mod">
          <ac:chgData name="Sherwood Forest Community Club" userId="b61350484395b678" providerId="LiveId" clId="{55ED3C83-A2C6-4499-AD1E-74575B227585}" dt="2020-10-22T17:37:10.338" v="1341" actId="20577"/>
          <ac:spMkLst>
            <pc:docMk/>
            <pc:sldMk cId="232450644" sldId="320"/>
            <ac:spMk id="3" creationId="{80BE55F2-3954-4C25-B63D-A42D86C55A65}"/>
          </ac:spMkLst>
        </pc:spChg>
        <pc:picChg chg="add mod ord">
          <ac:chgData name="Sherwood Forest Community Club" userId="b61350484395b678" providerId="LiveId" clId="{55ED3C83-A2C6-4499-AD1E-74575B227585}" dt="2020-10-22T17:37:21.811" v="1342" actId="166"/>
          <ac:picMkLst>
            <pc:docMk/>
            <pc:sldMk cId="232450644" sldId="320"/>
            <ac:picMk id="4" creationId="{B792843B-0232-41D8-AD30-4A22EE982DDB}"/>
          </ac:picMkLst>
        </pc:picChg>
        <pc:picChg chg="add mod ord">
          <ac:chgData name="Sherwood Forest Community Club" userId="b61350484395b678" providerId="LiveId" clId="{55ED3C83-A2C6-4499-AD1E-74575B227585}" dt="2020-10-22T17:37:26.086" v="1343" actId="166"/>
          <ac:picMkLst>
            <pc:docMk/>
            <pc:sldMk cId="232450644" sldId="320"/>
            <ac:picMk id="5" creationId="{A0A8FC7B-F207-450F-931E-526AC59445D1}"/>
          </ac:picMkLst>
        </pc:picChg>
      </pc:sldChg>
      <pc:sldChg chg="del">
        <pc:chgData name="Sherwood Forest Community Club" userId="b61350484395b678" providerId="LiveId" clId="{55ED3C83-A2C6-4499-AD1E-74575B227585}" dt="2020-10-22T17:35:30.170" v="1222" actId="2696"/>
        <pc:sldMkLst>
          <pc:docMk/>
          <pc:sldMk cId="111649764" sldId="331"/>
        </pc:sldMkLst>
      </pc:sldChg>
      <pc:sldChg chg="modSp mod">
        <pc:chgData name="Sherwood Forest Community Club" userId="b61350484395b678" providerId="LiveId" clId="{55ED3C83-A2C6-4499-AD1E-74575B227585}" dt="2020-10-22T03:12:35.060" v="320" actId="20577"/>
        <pc:sldMkLst>
          <pc:docMk/>
          <pc:sldMk cId="3150955379" sldId="333"/>
        </pc:sldMkLst>
        <pc:spChg chg="mod">
          <ac:chgData name="Sherwood Forest Community Club" userId="b61350484395b678" providerId="LiveId" clId="{55ED3C83-A2C6-4499-AD1E-74575B227585}" dt="2020-10-22T03:12:35.060" v="320" actId="20577"/>
          <ac:spMkLst>
            <pc:docMk/>
            <pc:sldMk cId="3150955379" sldId="333"/>
            <ac:spMk id="16" creationId="{00000000-0000-0000-0000-000000000000}"/>
          </ac:spMkLst>
        </pc:spChg>
      </pc:sldChg>
      <pc:sldChg chg="add">
        <pc:chgData name="Sherwood Forest Community Club" userId="b61350484395b678" providerId="LiveId" clId="{55ED3C83-A2C6-4499-AD1E-74575B227585}" dt="2020-10-22T03:06:52.639" v="280"/>
        <pc:sldMkLst>
          <pc:docMk/>
          <pc:sldMk cId="2061812198" sldId="338"/>
        </pc:sldMkLst>
      </pc:sldChg>
      <pc:sldChg chg="add del setBg">
        <pc:chgData name="Sherwood Forest Community Club" userId="b61350484395b678" providerId="LiveId" clId="{55ED3C83-A2C6-4499-AD1E-74575B227585}" dt="2020-10-22T03:06:45.042" v="279" actId="2696"/>
        <pc:sldMkLst>
          <pc:docMk/>
          <pc:sldMk cId="3318806045" sldId="338"/>
        </pc:sldMkLst>
      </pc:sldChg>
      <pc:sldChg chg="new del">
        <pc:chgData name="Sherwood Forest Community Club" userId="b61350484395b678" providerId="LiveId" clId="{55ED3C83-A2C6-4499-AD1E-74575B227585}" dt="2020-10-22T03:19:28.805" v="395" actId="47"/>
        <pc:sldMkLst>
          <pc:docMk/>
          <pc:sldMk cId="1558086858" sldId="339"/>
        </pc:sldMkLst>
      </pc:sldChg>
      <pc:sldChg chg="addSp modSp add mod modClrScheme chgLayout">
        <pc:chgData name="Sherwood Forest Community Club" userId="b61350484395b678" providerId="LiveId" clId="{55ED3C83-A2C6-4499-AD1E-74575B227585}" dt="2020-10-22T04:06:35.317" v="1194" actId="113"/>
        <pc:sldMkLst>
          <pc:docMk/>
          <pc:sldMk cId="4253594124" sldId="339"/>
        </pc:sldMkLst>
        <pc:spChg chg="mod ord">
          <ac:chgData name="Sherwood Forest Community Club" userId="b61350484395b678" providerId="LiveId" clId="{55ED3C83-A2C6-4499-AD1E-74575B227585}" dt="2020-10-22T03:20:58.095" v="401" actId="20577"/>
          <ac:spMkLst>
            <pc:docMk/>
            <pc:sldMk cId="4253594124" sldId="339"/>
            <ac:spMk id="2" creationId="{00000000-0000-0000-0000-000000000000}"/>
          </ac:spMkLst>
        </pc:spChg>
        <pc:spChg chg="add mod ord">
          <ac:chgData name="Sherwood Forest Community Club" userId="b61350484395b678" providerId="LiveId" clId="{55ED3C83-A2C6-4499-AD1E-74575B227585}" dt="2020-10-22T03:29:42.791" v="640" actId="404"/>
          <ac:spMkLst>
            <pc:docMk/>
            <pc:sldMk cId="4253594124" sldId="339"/>
            <ac:spMk id="5" creationId="{C83DA95B-1CD6-492E-98CF-F7FFF8F3AD0C}"/>
          </ac:spMkLst>
        </pc:spChg>
        <pc:spChg chg="add mod ord">
          <ac:chgData name="Sherwood Forest Community Club" userId="b61350484395b678" providerId="LiveId" clId="{55ED3C83-A2C6-4499-AD1E-74575B227585}" dt="2020-10-22T03:29:39.346" v="639" actId="404"/>
          <ac:spMkLst>
            <pc:docMk/>
            <pc:sldMk cId="4253594124" sldId="339"/>
            <ac:spMk id="6" creationId="{79B7479F-56C5-462C-9B89-2881DDC94069}"/>
          </ac:spMkLst>
        </pc:spChg>
        <pc:spChg chg="add mod ord">
          <ac:chgData name="Sherwood Forest Community Club" userId="b61350484395b678" providerId="LiveId" clId="{55ED3C83-A2C6-4499-AD1E-74575B227585}" dt="2020-10-22T03:29:54.260" v="642" actId="14100"/>
          <ac:spMkLst>
            <pc:docMk/>
            <pc:sldMk cId="4253594124" sldId="339"/>
            <ac:spMk id="7" creationId="{7A8DD3CD-8BA2-4131-9108-563588F733AB}"/>
          </ac:spMkLst>
        </pc:spChg>
        <pc:spChg chg="add mod ord">
          <ac:chgData name="Sherwood Forest Community Club" userId="b61350484395b678" providerId="LiveId" clId="{55ED3C83-A2C6-4499-AD1E-74575B227585}" dt="2020-10-22T04:06:35.317" v="1194" actId="113"/>
          <ac:spMkLst>
            <pc:docMk/>
            <pc:sldMk cId="4253594124" sldId="339"/>
            <ac:spMk id="8" creationId="{EFBC881F-FEFD-488A-8050-05AD97F40CFA}"/>
          </ac:spMkLst>
        </pc:spChg>
        <pc:picChg chg="mod">
          <ac:chgData name="Sherwood Forest Community Club" userId="b61350484395b678" providerId="LiveId" clId="{55ED3C83-A2C6-4499-AD1E-74575B227585}" dt="2020-10-22T03:21:16.722" v="405" actId="1076"/>
          <ac:picMkLst>
            <pc:docMk/>
            <pc:sldMk cId="4253594124" sldId="339"/>
            <ac:picMk id="3" creationId="{88FD0BA6-1F26-45AA-8740-A19775704456}"/>
          </ac:picMkLst>
        </pc:picChg>
        <pc:picChg chg="mod">
          <ac:chgData name="Sherwood Forest Community Club" userId="b61350484395b678" providerId="LiveId" clId="{55ED3C83-A2C6-4499-AD1E-74575B227585}" dt="2020-10-22T03:21:20.392" v="406" actId="1076"/>
          <ac:picMkLst>
            <pc:docMk/>
            <pc:sldMk cId="4253594124" sldId="339"/>
            <ac:picMk id="4" creationId="{6501F36F-5194-4E06-82D7-0F8AE201BDD0}"/>
          </ac:picMkLst>
        </pc:picChg>
      </pc:sldChg>
      <pc:sldChg chg="addSp delSp modSp add mod">
        <pc:chgData name="Sherwood Forest Community Club" userId="b61350484395b678" providerId="LiveId" clId="{55ED3C83-A2C6-4499-AD1E-74575B227585}" dt="2020-10-22T03:41:15.978" v="790" actId="404"/>
        <pc:sldMkLst>
          <pc:docMk/>
          <pc:sldMk cId="2301507232" sldId="340"/>
        </pc:sldMkLst>
        <pc:spChg chg="mod">
          <ac:chgData name="Sherwood Forest Community Club" userId="b61350484395b678" providerId="LiveId" clId="{55ED3C83-A2C6-4499-AD1E-74575B227585}" dt="2020-10-22T03:41:15.978" v="790" actId="404"/>
          <ac:spMkLst>
            <pc:docMk/>
            <pc:sldMk cId="2301507232" sldId="340"/>
            <ac:spMk id="2" creationId="{00000000-0000-0000-0000-000000000000}"/>
          </ac:spMkLst>
        </pc:spChg>
        <pc:spChg chg="del">
          <ac:chgData name="Sherwood Forest Community Club" userId="b61350484395b678" providerId="LiveId" clId="{55ED3C83-A2C6-4499-AD1E-74575B227585}" dt="2020-10-22T03:33:00.103" v="680" actId="478"/>
          <ac:spMkLst>
            <pc:docMk/>
            <pc:sldMk cId="2301507232" sldId="340"/>
            <ac:spMk id="5" creationId="{C83DA95B-1CD6-492E-98CF-F7FFF8F3AD0C}"/>
          </ac:spMkLst>
        </pc:spChg>
        <pc:spChg chg="del mod">
          <ac:chgData name="Sherwood Forest Community Club" userId="b61350484395b678" providerId="LiveId" clId="{55ED3C83-A2C6-4499-AD1E-74575B227585}" dt="2020-10-22T03:33:08.765" v="682" actId="478"/>
          <ac:spMkLst>
            <pc:docMk/>
            <pc:sldMk cId="2301507232" sldId="340"/>
            <ac:spMk id="6" creationId="{79B7479F-56C5-462C-9B89-2881DDC94069}"/>
          </ac:spMkLst>
        </pc:spChg>
        <pc:spChg chg="del">
          <ac:chgData name="Sherwood Forest Community Club" userId="b61350484395b678" providerId="LiveId" clId="{55ED3C83-A2C6-4499-AD1E-74575B227585}" dt="2020-10-22T03:33:26.360" v="685" actId="478"/>
          <ac:spMkLst>
            <pc:docMk/>
            <pc:sldMk cId="2301507232" sldId="340"/>
            <ac:spMk id="7" creationId="{7A8DD3CD-8BA2-4131-9108-563588F733AB}"/>
          </ac:spMkLst>
        </pc:spChg>
        <pc:spChg chg="mod">
          <ac:chgData name="Sherwood Forest Community Club" userId="b61350484395b678" providerId="LiveId" clId="{55ED3C83-A2C6-4499-AD1E-74575B227585}" dt="2020-10-22T03:40:42.523" v="776" actId="21"/>
          <ac:spMkLst>
            <pc:docMk/>
            <pc:sldMk cId="2301507232" sldId="340"/>
            <ac:spMk id="8" creationId="{EFBC881F-FEFD-488A-8050-05AD97F40CFA}"/>
          </ac:spMkLst>
        </pc:spChg>
        <pc:spChg chg="add del mod">
          <ac:chgData name="Sherwood Forest Community Club" userId="b61350484395b678" providerId="LiveId" clId="{55ED3C83-A2C6-4499-AD1E-74575B227585}" dt="2020-10-22T03:33:21.286" v="683" actId="478"/>
          <ac:spMkLst>
            <pc:docMk/>
            <pc:sldMk cId="2301507232" sldId="340"/>
            <ac:spMk id="10" creationId="{F599A191-02CB-42BC-91CB-3ED07631F63F}"/>
          </ac:spMkLst>
        </pc:spChg>
        <pc:spChg chg="add del mod">
          <ac:chgData name="Sherwood Forest Community Club" userId="b61350484395b678" providerId="LiveId" clId="{55ED3C83-A2C6-4499-AD1E-74575B227585}" dt="2020-10-22T03:33:23.043" v="684" actId="478"/>
          <ac:spMkLst>
            <pc:docMk/>
            <pc:sldMk cId="2301507232" sldId="340"/>
            <ac:spMk id="12" creationId="{B7B34D97-036D-4887-B763-B9F2DED73A93}"/>
          </ac:spMkLst>
        </pc:spChg>
        <pc:spChg chg="add del mod">
          <ac:chgData name="Sherwood Forest Community Club" userId="b61350484395b678" providerId="LiveId" clId="{55ED3C83-A2C6-4499-AD1E-74575B227585}" dt="2020-10-22T03:33:29.366" v="686" actId="478"/>
          <ac:spMkLst>
            <pc:docMk/>
            <pc:sldMk cId="2301507232" sldId="340"/>
            <ac:spMk id="14" creationId="{4AB33752-D0DC-45D6-BC1F-940248FE28CC}"/>
          </ac:spMkLst>
        </pc:spChg>
        <pc:picChg chg="del">
          <ac:chgData name="Sherwood Forest Community Club" userId="b61350484395b678" providerId="LiveId" clId="{55ED3C83-A2C6-4499-AD1E-74575B227585}" dt="2020-10-22T03:32:31.925" v="673" actId="478"/>
          <ac:picMkLst>
            <pc:docMk/>
            <pc:sldMk cId="2301507232" sldId="340"/>
            <ac:picMk id="3" creationId="{88FD0BA6-1F26-45AA-8740-A19775704456}"/>
          </ac:picMkLst>
        </pc:picChg>
        <pc:picChg chg="mod">
          <ac:chgData name="Sherwood Forest Community Club" userId="b61350484395b678" providerId="LiveId" clId="{55ED3C83-A2C6-4499-AD1E-74575B227585}" dt="2020-10-22T03:41:08.033" v="789" actId="1076"/>
          <ac:picMkLst>
            <pc:docMk/>
            <pc:sldMk cId="2301507232" sldId="340"/>
            <ac:picMk id="4" creationId="{6501F36F-5194-4E06-82D7-0F8AE201BDD0}"/>
          </ac:picMkLst>
        </pc:picChg>
      </pc:sldChg>
    </pc:docChg>
  </pc:docChgLst>
  <pc:docChgLst>
    <pc:chgData name="Sherwood Forest Community Club" userId="b61350484395b678" providerId="Windows Live" clId="Web-{5E65154B-2911-4304-BB56-930D51C70C5C}"/>
    <pc:docChg chg="modSld">
      <pc:chgData name="Sherwood Forest Community Club" userId="b61350484395b678" providerId="Windows Live" clId="Web-{5E65154B-2911-4304-BB56-930D51C70C5C}" dt="2020-09-30T10:28:40.322" v="41"/>
      <pc:docMkLst>
        <pc:docMk/>
      </pc:docMkLst>
      <pc:sldChg chg="modSp">
        <pc:chgData name="Sherwood Forest Community Club" userId="b61350484395b678" providerId="Windows Live" clId="Web-{5E65154B-2911-4304-BB56-930D51C70C5C}" dt="2020-09-30T10:28:40.322" v="41"/>
        <pc:sldMkLst>
          <pc:docMk/>
          <pc:sldMk cId="199973878" sldId="311"/>
        </pc:sldMkLst>
        <pc:spChg chg="mod">
          <ac:chgData name="Sherwood Forest Community Club" userId="b61350484395b678" providerId="Windows Live" clId="Web-{5E65154B-2911-4304-BB56-930D51C70C5C}" dt="2020-09-30T10:28:40.322" v="41"/>
          <ac:spMkLst>
            <pc:docMk/>
            <pc:sldMk cId="199973878" sldId="311"/>
            <ac:spMk id="6" creationId="{5DE7F4D4-2AD7-40C6-BDEF-E840DB64AC95}"/>
          </ac:spMkLst>
        </pc:spChg>
      </pc:sldChg>
    </pc:docChg>
  </pc:docChgLst>
  <pc:docChgLst>
    <pc:chgData name="Sherwood Forest Community Club" userId="b61350484395b678" providerId="Windows Live" clId="Web-{9FB5F900-428C-40F5-ABB9-C4B98D85E4C0}"/>
    <pc:docChg chg="addSld modSld">
      <pc:chgData name="Sherwood Forest Community Club" userId="b61350484395b678" providerId="Windows Live" clId="Web-{9FB5F900-428C-40F5-ABB9-C4B98D85E4C0}" dt="2020-10-22T02:08:41.338" v="583"/>
      <pc:docMkLst>
        <pc:docMk/>
      </pc:docMkLst>
      <pc:sldChg chg="modSp">
        <pc:chgData name="Sherwood Forest Community Club" userId="b61350484395b678" providerId="Windows Live" clId="Web-{9FB5F900-428C-40F5-ABB9-C4B98D85E4C0}" dt="2020-10-22T01:36:56.918" v="48" actId="20577"/>
        <pc:sldMkLst>
          <pc:docMk/>
          <pc:sldMk cId="1470181210" sldId="260"/>
        </pc:sldMkLst>
        <pc:spChg chg="mod">
          <ac:chgData name="Sherwood Forest Community Club" userId="b61350484395b678" providerId="Windows Live" clId="Web-{9FB5F900-428C-40F5-ABB9-C4B98D85E4C0}" dt="2020-10-22T01:36:56.918" v="48" actId="20577"/>
          <ac:spMkLst>
            <pc:docMk/>
            <pc:sldMk cId="1470181210" sldId="260"/>
            <ac:spMk id="3" creationId="{00000000-0000-0000-0000-000000000000}"/>
          </ac:spMkLst>
        </pc:spChg>
      </pc:sldChg>
      <pc:sldChg chg="modSp">
        <pc:chgData name="Sherwood Forest Community Club" userId="b61350484395b678" providerId="Windows Live" clId="Web-{9FB5F900-428C-40F5-ABB9-C4B98D85E4C0}" dt="2020-10-22T01:46:42.105" v="168" actId="20577"/>
        <pc:sldMkLst>
          <pc:docMk/>
          <pc:sldMk cId="2394977611" sldId="277"/>
        </pc:sldMkLst>
        <pc:graphicFrameChg chg="modGraphic">
          <ac:chgData name="Sherwood Forest Community Club" userId="b61350484395b678" providerId="Windows Live" clId="Web-{9FB5F900-428C-40F5-ABB9-C4B98D85E4C0}" dt="2020-10-22T01:46:42.105" v="168" actId="20577"/>
          <ac:graphicFrameMkLst>
            <pc:docMk/>
            <pc:sldMk cId="2394977611" sldId="277"/>
            <ac:graphicFrameMk id="5" creationId="{2C80E425-59CD-4133-8290-CF201226EC8C}"/>
          </ac:graphicFrameMkLst>
        </pc:graphicFrameChg>
      </pc:sldChg>
      <pc:sldChg chg="addSp modSp addAnim modAnim">
        <pc:chgData name="Sherwood Forest Community Club" userId="b61350484395b678" providerId="Windows Live" clId="Web-{9FB5F900-428C-40F5-ABB9-C4B98D85E4C0}" dt="2020-10-22T02:08:41.338" v="583"/>
        <pc:sldMkLst>
          <pc:docMk/>
          <pc:sldMk cId="2439485962" sldId="316"/>
        </pc:sldMkLst>
        <pc:picChg chg="add mod">
          <ac:chgData name="Sherwood Forest Community Club" userId="b61350484395b678" providerId="Windows Live" clId="Web-{9FB5F900-428C-40F5-ABB9-C4B98D85E4C0}" dt="2020-10-22T02:08:24.885" v="581" actId="1076"/>
          <ac:picMkLst>
            <pc:docMk/>
            <pc:sldMk cId="2439485962" sldId="316"/>
            <ac:picMk id="3" creationId="{569DC8D3-9956-45F8-AAF3-0D92F3A26DF3}"/>
          </ac:picMkLst>
        </pc:picChg>
      </pc:sldChg>
      <pc:sldChg chg="delSp modSp">
        <pc:chgData name="Sherwood Forest Community Club" userId="b61350484395b678" providerId="Windows Live" clId="Web-{9FB5F900-428C-40F5-ABB9-C4B98D85E4C0}" dt="2020-10-22T02:01:06.635" v="573" actId="20577"/>
        <pc:sldMkLst>
          <pc:docMk/>
          <pc:sldMk cId="3150955379" sldId="333"/>
        </pc:sldMkLst>
        <pc:spChg chg="mod">
          <ac:chgData name="Sherwood Forest Community Club" userId="b61350484395b678" providerId="Windows Live" clId="Web-{9FB5F900-428C-40F5-ABB9-C4B98D85E4C0}" dt="2020-10-22T01:43:33.074" v="85" actId="20577"/>
          <ac:spMkLst>
            <pc:docMk/>
            <pc:sldMk cId="3150955379" sldId="333"/>
            <ac:spMk id="15" creationId="{00000000-0000-0000-0000-000000000000}"/>
          </ac:spMkLst>
        </pc:spChg>
        <pc:spChg chg="mod">
          <ac:chgData name="Sherwood Forest Community Club" userId="b61350484395b678" providerId="Windows Live" clId="Web-{9FB5F900-428C-40F5-ABB9-C4B98D85E4C0}" dt="2020-10-22T02:01:06.635" v="573" actId="20577"/>
          <ac:spMkLst>
            <pc:docMk/>
            <pc:sldMk cId="3150955379" sldId="333"/>
            <ac:spMk id="16" creationId="{00000000-0000-0000-0000-000000000000}"/>
          </ac:spMkLst>
        </pc:spChg>
        <pc:spChg chg="del">
          <ac:chgData name="Sherwood Forest Community Club" userId="b61350484395b678" providerId="Windows Live" clId="Web-{9FB5F900-428C-40F5-ABB9-C4B98D85E4C0}" dt="2020-10-22T01:43:47.918" v="90"/>
          <ac:spMkLst>
            <pc:docMk/>
            <pc:sldMk cId="3150955379" sldId="333"/>
            <ac:spMk id="17" creationId="{00000000-0000-0000-0000-000000000000}"/>
          </ac:spMkLst>
        </pc:spChg>
        <pc:spChg chg="del">
          <ac:chgData name="Sherwood Forest Community Club" userId="b61350484395b678" providerId="Windows Live" clId="Web-{9FB5F900-428C-40F5-ABB9-C4B98D85E4C0}" dt="2020-10-22T01:43:39.715" v="86"/>
          <ac:spMkLst>
            <pc:docMk/>
            <pc:sldMk cId="3150955379" sldId="333"/>
            <ac:spMk id="18" creationId="{00000000-0000-0000-0000-000000000000}"/>
          </ac:spMkLst>
        </pc:spChg>
        <pc:spChg chg="del">
          <ac:chgData name="Sherwood Forest Community Club" userId="b61350484395b678" providerId="Windows Live" clId="Web-{9FB5F900-428C-40F5-ABB9-C4B98D85E4C0}" dt="2020-10-22T01:43:46.160" v="89"/>
          <ac:spMkLst>
            <pc:docMk/>
            <pc:sldMk cId="3150955379" sldId="333"/>
            <ac:spMk id="19" creationId="{00000000-0000-0000-0000-000000000000}"/>
          </ac:spMkLst>
        </pc:spChg>
        <pc:spChg chg="del">
          <ac:chgData name="Sherwood Forest Community Club" userId="b61350484395b678" providerId="Windows Live" clId="Web-{9FB5F900-428C-40F5-ABB9-C4B98D85E4C0}" dt="2020-10-22T01:43:42.402" v="87"/>
          <ac:spMkLst>
            <pc:docMk/>
            <pc:sldMk cId="3150955379" sldId="333"/>
            <ac:spMk id="20" creationId="{00000000-0000-0000-0000-000000000000}"/>
          </ac:spMkLst>
        </pc:spChg>
        <pc:spChg chg="del">
          <ac:chgData name="Sherwood Forest Community Club" userId="b61350484395b678" providerId="Windows Live" clId="Web-{9FB5F900-428C-40F5-ABB9-C4B98D85E4C0}" dt="2020-10-22T01:43:44.402" v="88"/>
          <ac:spMkLst>
            <pc:docMk/>
            <pc:sldMk cId="3150955379" sldId="333"/>
            <ac:spMk id="21" creationId="{00000000-0000-0000-0000-000000000000}"/>
          </ac:spMkLst>
        </pc:spChg>
      </pc:sldChg>
      <pc:sldChg chg="add replId">
        <pc:chgData name="Sherwood Forest Community Club" userId="b61350484395b678" providerId="Windows Live" clId="Web-{9FB5F900-428C-40F5-ABB9-C4B98D85E4C0}" dt="2020-10-22T01:42:05.340" v="50"/>
        <pc:sldMkLst>
          <pc:docMk/>
          <pc:sldMk cId="3796452872" sldId="337"/>
        </pc:sldMkLst>
      </pc:sldChg>
    </pc:docChg>
  </pc:docChgLst>
  <pc:docChgLst>
    <pc:chgData name="Sherwood Forest Community Club" userId="b61350484395b678" providerId="Windows Live" clId="Web-{DEEAC3B7-FD5A-401A-B420-CE25A909EDFF}"/>
    <pc:docChg chg="modSld">
      <pc:chgData name="Sherwood Forest Community Club" userId="b61350484395b678" providerId="Windows Live" clId="Web-{DEEAC3B7-FD5A-401A-B420-CE25A909EDFF}" dt="2020-10-22T16:43:18.209" v="6" actId="1076"/>
      <pc:docMkLst>
        <pc:docMk/>
      </pc:docMkLst>
      <pc:sldChg chg="addSp modSp">
        <pc:chgData name="Sherwood Forest Community Club" userId="b61350484395b678" providerId="Windows Live" clId="Web-{DEEAC3B7-FD5A-401A-B420-CE25A909EDFF}" dt="2020-10-22T16:43:18.209" v="6" actId="1076"/>
        <pc:sldMkLst>
          <pc:docMk/>
          <pc:sldMk cId="1300571607" sldId="321"/>
        </pc:sldMkLst>
        <pc:spChg chg="mod">
          <ac:chgData name="Sherwood Forest Community Club" userId="b61350484395b678" providerId="Windows Live" clId="Web-{DEEAC3B7-FD5A-401A-B420-CE25A909EDFF}" dt="2020-10-22T16:43:18.209" v="6" actId="1076"/>
          <ac:spMkLst>
            <pc:docMk/>
            <pc:sldMk cId="1300571607" sldId="321"/>
            <ac:spMk id="9" creationId="{00000000-0000-0000-0000-000000000000}"/>
          </ac:spMkLst>
        </pc:spChg>
        <pc:picChg chg="add mod">
          <ac:chgData name="Sherwood Forest Community Club" userId="b61350484395b678" providerId="Windows Live" clId="Web-{DEEAC3B7-FD5A-401A-B420-CE25A909EDFF}" dt="2020-10-22T16:43:07.302" v="3" actId="14100"/>
          <ac:picMkLst>
            <pc:docMk/>
            <pc:sldMk cId="1300571607" sldId="321"/>
            <ac:picMk id="2" creationId="{00180C2E-057C-4075-B000-7D1C32F1756C}"/>
          </ac:picMkLst>
        </pc:picChg>
      </pc:sldChg>
    </pc:docChg>
  </pc:docChgLst>
  <pc:docChgLst>
    <pc:chgData name="Sherwood Forest Community Club" userId="b61350484395b678" providerId="Windows Live" clId="Web-{FA04A434-0E42-400B-9552-ED0E769AC5EB}"/>
    <pc:docChg chg="modSld">
      <pc:chgData name="Sherwood Forest Community Club" userId="b61350484395b678" providerId="Windows Live" clId="Web-{FA04A434-0E42-400B-9552-ED0E769AC5EB}" dt="2020-09-30T08:42:10.581" v="200" actId="20577"/>
      <pc:docMkLst>
        <pc:docMk/>
      </pc:docMkLst>
      <pc:sldChg chg="modSp">
        <pc:chgData name="Sherwood Forest Community Club" userId="b61350484395b678" providerId="Windows Live" clId="Web-{FA04A434-0E42-400B-9552-ED0E769AC5EB}" dt="2020-09-30T08:42:10.581" v="200" actId="20577"/>
        <pc:sldMkLst>
          <pc:docMk/>
          <pc:sldMk cId="199973878" sldId="311"/>
        </pc:sldMkLst>
        <pc:spChg chg="mod">
          <ac:chgData name="Sherwood Forest Community Club" userId="b61350484395b678" providerId="Windows Live" clId="Web-{FA04A434-0E42-400B-9552-ED0E769AC5EB}" dt="2020-09-30T08:41:43.284" v="129" actId="1076"/>
          <ac:spMkLst>
            <pc:docMk/>
            <pc:sldMk cId="199973878" sldId="311"/>
            <ac:spMk id="4" creationId="{913B5325-369F-4803-94FB-C465DF4B993A}"/>
          </ac:spMkLst>
        </pc:spChg>
        <pc:spChg chg="mod">
          <ac:chgData name="Sherwood Forest Community Club" userId="b61350484395b678" providerId="Windows Live" clId="Web-{FA04A434-0E42-400B-9552-ED0E769AC5EB}" dt="2020-09-30T08:42:10.581" v="200" actId="20577"/>
          <ac:spMkLst>
            <pc:docMk/>
            <pc:sldMk cId="199973878" sldId="311"/>
            <ac:spMk id="6" creationId="{5DE7F4D4-2AD7-40C6-BDEF-E840DB64AC95}"/>
          </ac:spMkLst>
        </pc:spChg>
      </pc:sldChg>
    </pc:docChg>
  </pc:docChgLst>
  <pc:docChgLst>
    <pc:chgData name="Sherwood Forest Community Club" userId="b61350484395b678" providerId="LiveId" clId="{2BAD96D9-D271-44A1-B4AC-69ABE8B5D49C}"/>
    <pc:docChg chg="undo custSel addSld delSld modSld sldOrd">
      <pc:chgData name="Sherwood Forest Community Club" userId="b61350484395b678" providerId="LiveId" clId="{2BAD96D9-D271-44A1-B4AC-69ABE8B5D49C}" dt="2020-10-21T00:33:46.391" v="291" actId="2696"/>
      <pc:docMkLst>
        <pc:docMk/>
      </pc:docMkLst>
      <pc:sldChg chg="addSp delSp modSp">
        <pc:chgData name="Sherwood Forest Community Club" userId="b61350484395b678" providerId="LiveId" clId="{2BAD96D9-D271-44A1-B4AC-69ABE8B5D49C}" dt="2020-10-21T00:28:46.852" v="265" actId="1076"/>
        <pc:sldMkLst>
          <pc:docMk/>
          <pc:sldMk cId="1171295399" sldId="257"/>
        </pc:sldMkLst>
        <pc:picChg chg="add mod">
          <ac:chgData name="Sherwood Forest Community Club" userId="b61350484395b678" providerId="LiveId" clId="{2BAD96D9-D271-44A1-B4AC-69ABE8B5D49C}" dt="2020-10-21T00:28:46.852" v="265" actId="1076"/>
          <ac:picMkLst>
            <pc:docMk/>
            <pc:sldMk cId="1171295399" sldId="257"/>
            <ac:picMk id="1026" creationId="{2725E9A4-7C10-4BB6-A1B9-D52C05A90C38}"/>
          </ac:picMkLst>
        </pc:picChg>
        <pc:picChg chg="del">
          <ac:chgData name="Sherwood Forest Community Club" userId="b61350484395b678" providerId="LiveId" clId="{2BAD96D9-D271-44A1-B4AC-69ABE8B5D49C}" dt="2020-10-21T00:28:33.001" v="260" actId="478"/>
          <ac:picMkLst>
            <pc:docMk/>
            <pc:sldMk cId="1171295399" sldId="257"/>
            <ac:picMk id="5122" creationId="{00000000-0000-0000-0000-000000000000}"/>
          </ac:picMkLst>
        </pc:picChg>
      </pc:sldChg>
      <pc:sldChg chg="modSp">
        <pc:chgData name="Sherwood Forest Community Club" userId="b61350484395b678" providerId="LiveId" clId="{2BAD96D9-D271-44A1-B4AC-69ABE8B5D49C}" dt="2020-10-21T00:29:50.263" v="275" actId="20577"/>
        <pc:sldMkLst>
          <pc:docMk/>
          <pc:sldMk cId="4130823942" sldId="262"/>
        </pc:sldMkLst>
        <pc:graphicFrameChg chg="mod">
          <ac:chgData name="Sherwood Forest Community Club" userId="b61350484395b678" providerId="LiveId" clId="{2BAD96D9-D271-44A1-B4AC-69ABE8B5D49C}" dt="2020-10-21T00:29:29.413" v="268" actId="20577"/>
          <ac:graphicFrameMkLst>
            <pc:docMk/>
            <pc:sldMk cId="4130823942" sldId="262"/>
            <ac:graphicFrameMk id="4" creationId="{00000000-0000-0000-0000-000000000000}"/>
          </ac:graphicFrameMkLst>
        </pc:graphicFrameChg>
        <pc:graphicFrameChg chg="mod">
          <ac:chgData name="Sherwood Forest Community Club" userId="b61350484395b678" providerId="LiveId" clId="{2BAD96D9-D271-44A1-B4AC-69ABE8B5D49C}" dt="2020-10-21T00:29:50.263" v="275" actId="20577"/>
          <ac:graphicFrameMkLst>
            <pc:docMk/>
            <pc:sldMk cId="4130823942" sldId="262"/>
            <ac:graphicFrameMk id="5" creationId="{00000000-0000-0000-0000-000000000000}"/>
          </ac:graphicFrameMkLst>
        </pc:graphicFrameChg>
      </pc:sldChg>
      <pc:sldChg chg="modSp mod addCm modCm">
        <pc:chgData name="Sherwood Forest Community Club" userId="b61350484395b678" providerId="LiveId" clId="{2BAD96D9-D271-44A1-B4AC-69ABE8B5D49C}" dt="2020-10-19T18:18:01.077" v="259"/>
        <pc:sldMkLst>
          <pc:docMk/>
          <pc:sldMk cId="2394977611" sldId="277"/>
        </pc:sldMkLst>
        <pc:spChg chg="mod">
          <ac:chgData name="Sherwood Forest Community Club" userId="b61350484395b678" providerId="LiveId" clId="{2BAD96D9-D271-44A1-B4AC-69ABE8B5D49C}" dt="2020-10-19T18:08:38.479" v="110" actId="20577"/>
          <ac:spMkLst>
            <pc:docMk/>
            <pc:sldMk cId="2394977611" sldId="277"/>
            <ac:spMk id="2" creationId="{00000000-0000-0000-0000-000000000000}"/>
          </ac:spMkLst>
        </pc:spChg>
        <pc:graphicFrameChg chg="mod">
          <ac:chgData name="Sherwood Forest Community Club" userId="b61350484395b678" providerId="LiveId" clId="{2BAD96D9-D271-44A1-B4AC-69ABE8B5D49C}" dt="2020-10-19T18:17:09.828" v="257"/>
          <ac:graphicFrameMkLst>
            <pc:docMk/>
            <pc:sldMk cId="2394977611" sldId="277"/>
            <ac:graphicFrameMk id="5" creationId="{2C80E425-59CD-4133-8290-CF201226EC8C}"/>
          </ac:graphicFrameMkLst>
        </pc:graphicFrameChg>
      </pc:sldChg>
      <pc:sldChg chg="addSp delSp modSp del mod">
        <pc:chgData name="Sherwood Forest Community Club" userId="b61350484395b678" providerId="LiveId" clId="{2BAD96D9-D271-44A1-B4AC-69ABE8B5D49C}" dt="2020-10-19T18:04:59.741" v="104" actId="47"/>
        <pc:sldMkLst>
          <pc:docMk/>
          <pc:sldMk cId="2337646472" sldId="287"/>
        </pc:sldMkLst>
        <pc:grpChg chg="mod">
          <ac:chgData name="Sherwood Forest Community Club" userId="b61350484395b678" providerId="LiveId" clId="{2BAD96D9-D271-44A1-B4AC-69ABE8B5D49C}" dt="2020-10-19T18:00:29.357" v="79" actId="1076"/>
          <ac:grpSpMkLst>
            <pc:docMk/>
            <pc:sldMk cId="2337646472" sldId="287"/>
            <ac:grpSpMk id="10" creationId="{01B04558-12FB-45AA-A8E0-CA1A7C9A78A8}"/>
          </ac:grpSpMkLst>
        </pc:grpChg>
        <pc:grpChg chg="mod">
          <ac:chgData name="Sherwood Forest Community Club" userId="b61350484395b678" providerId="LiveId" clId="{2BAD96D9-D271-44A1-B4AC-69ABE8B5D49C}" dt="2020-10-19T18:03:01.749" v="88" actId="1076"/>
          <ac:grpSpMkLst>
            <pc:docMk/>
            <pc:sldMk cId="2337646472" sldId="287"/>
            <ac:grpSpMk id="15" creationId="{6EADD1B9-CF0E-4D93-8823-4413979D606D}"/>
          </ac:grpSpMkLst>
        </pc:grpChg>
        <pc:picChg chg="add del">
          <ac:chgData name="Sherwood Forest Community Club" userId="b61350484395b678" providerId="LiveId" clId="{2BAD96D9-D271-44A1-B4AC-69ABE8B5D49C}" dt="2020-10-19T18:00:54.800" v="81" actId="22"/>
          <ac:picMkLst>
            <pc:docMk/>
            <pc:sldMk cId="2337646472" sldId="287"/>
            <ac:picMk id="17" creationId="{220B4375-3D96-457B-9CD8-13E4DA25862B}"/>
          </ac:picMkLst>
        </pc:picChg>
      </pc:sldChg>
      <pc:sldChg chg="modSp del mod setBg">
        <pc:chgData name="Sherwood Forest Community Club" userId="b61350484395b678" providerId="LiveId" clId="{2BAD96D9-D271-44A1-B4AC-69ABE8B5D49C}" dt="2020-10-21T00:33:46.391" v="291" actId="2696"/>
        <pc:sldMkLst>
          <pc:docMk/>
          <pc:sldMk cId="1528615668" sldId="307"/>
        </pc:sldMkLst>
        <pc:spChg chg="mod">
          <ac:chgData name="Sherwood Forest Community Club" userId="b61350484395b678" providerId="LiveId" clId="{2BAD96D9-D271-44A1-B4AC-69ABE8B5D49C}" dt="2020-10-21T00:31:48.297" v="278" actId="1076"/>
          <ac:spMkLst>
            <pc:docMk/>
            <pc:sldMk cId="1528615668" sldId="307"/>
            <ac:spMk id="2" creationId="{C600DFE3-8A28-4F2C-A069-BAA4E5585899}"/>
          </ac:spMkLst>
        </pc:spChg>
        <pc:picChg chg="mod">
          <ac:chgData name="Sherwood Forest Community Club" userId="b61350484395b678" providerId="LiveId" clId="{2BAD96D9-D271-44A1-B4AC-69ABE8B5D49C}" dt="2020-10-21T00:32:20.708" v="283" actId="1076"/>
          <ac:picMkLst>
            <pc:docMk/>
            <pc:sldMk cId="1528615668" sldId="307"/>
            <ac:picMk id="18" creationId="{5222FDE6-BA80-4DCA-BB7A-F32A7671E208}"/>
          </ac:picMkLst>
        </pc:picChg>
      </pc:sldChg>
      <pc:sldChg chg="modSp">
        <pc:chgData name="Sherwood Forest Community Club" userId="b61350484395b678" providerId="LiveId" clId="{2BAD96D9-D271-44A1-B4AC-69ABE8B5D49C}" dt="2020-10-21T00:30:54.715" v="276" actId="20577"/>
        <pc:sldMkLst>
          <pc:docMk/>
          <pc:sldMk cId="2745557242" sldId="319"/>
        </pc:sldMkLst>
        <pc:graphicFrameChg chg="mod">
          <ac:chgData name="Sherwood Forest Community Club" userId="b61350484395b678" providerId="LiveId" clId="{2BAD96D9-D271-44A1-B4AC-69ABE8B5D49C}" dt="2020-10-21T00:30:54.715" v="276" actId="20577"/>
          <ac:graphicFrameMkLst>
            <pc:docMk/>
            <pc:sldMk cId="2745557242" sldId="319"/>
            <ac:graphicFrameMk id="5" creationId="{4AA8785B-1D9C-4D5A-AF54-D54153E1E712}"/>
          </ac:graphicFrameMkLst>
        </pc:graphicFrameChg>
      </pc:sldChg>
      <pc:sldChg chg="addSp delSp modSp mod ord addAnim delAnim modAnim addCm modCm">
        <pc:chgData name="Sherwood Forest Community Club" userId="b61350484395b678" providerId="LiveId" clId="{2BAD96D9-D271-44A1-B4AC-69ABE8B5D49C}" dt="2020-10-19T18:05:48.093" v="106"/>
        <pc:sldMkLst>
          <pc:docMk/>
          <pc:sldMk cId="4205658851" sldId="330"/>
        </pc:sldMkLst>
        <pc:spChg chg="mod">
          <ac:chgData name="Sherwood Forest Community Club" userId="b61350484395b678" providerId="LiveId" clId="{2BAD96D9-D271-44A1-B4AC-69ABE8B5D49C}" dt="2020-10-19T17:59:04.609" v="70" actId="12788"/>
          <ac:spMkLst>
            <pc:docMk/>
            <pc:sldMk cId="4205658851" sldId="330"/>
            <ac:spMk id="2" creationId="{00000000-0000-0000-0000-000000000000}"/>
          </ac:spMkLst>
        </pc:spChg>
        <pc:spChg chg="mod">
          <ac:chgData name="Sherwood Forest Community Club" userId="b61350484395b678" providerId="LiveId" clId="{2BAD96D9-D271-44A1-B4AC-69ABE8B5D49C}" dt="2020-10-19T17:54:25.455" v="14"/>
          <ac:spMkLst>
            <pc:docMk/>
            <pc:sldMk cId="4205658851" sldId="330"/>
            <ac:spMk id="8" creationId="{D577054F-316A-4FAE-8439-D3FE3C82119F}"/>
          </ac:spMkLst>
        </pc:spChg>
        <pc:spChg chg="mod">
          <ac:chgData name="Sherwood Forest Community Club" userId="b61350484395b678" providerId="LiveId" clId="{2BAD96D9-D271-44A1-B4AC-69ABE8B5D49C}" dt="2020-10-19T17:55:45.996" v="28"/>
          <ac:spMkLst>
            <pc:docMk/>
            <pc:sldMk cId="4205658851" sldId="330"/>
            <ac:spMk id="11" creationId="{9A27A71B-E98F-4FDC-91B3-5A40A808598D}"/>
          </ac:spMkLst>
        </pc:spChg>
        <pc:spChg chg="mod">
          <ac:chgData name="Sherwood Forest Community Club" userId="b61350484395b678" providerId="LiveId" clId="{2BAD96D9-D271-44A1-B4AC-69ABE8B5D49C}" dt="2020-10-19T17:56:31.672" v="34"/>
          <ac:spMkLst>
            <pc:docMk/>
            <pc:sldMk cId="4205658851" sldId="330"/>
            <ac:spMk id="14" creationId="{5744A7E0-4D0B-4A13-B2F9-AEE40BDDA34B}"/>
          </ac:spMkLst>
        </pc:spChg>
        <pc:spChg chg="mod">
          <ac:chgData name="Sherwood Forest Community Club" userId="b61350484395b678" providerId="LiveId" clId="{2BAD96D9-D271-44A1-B4AC-69ABE8B5D49C}" dt="2020-10-19T17:56:31.672" v="34"/>
          <ac:spMkLst>
            <pc:docMk/>
            <pc:sldMk cId="4205658851" sldId="330"/>
            <ac:spMk id="15" creationId="{CB770787-E34E-4EA7-94A5-6043457B3C41}"/>
          </ac:spMkLst>
        </pc:spChg>
        <pc:spChg chg="add del mod">
          <ac:chgData name="Sherwood Forest Community Club" userId="b61350484395b678" providerId="LiveId" clId="{2BAD96D9-D271-44A1-B4AC-69ABE8B5D49C}" dt="2020-10-19T17:58:40.735" v="49" actId="478"/>
          <ac:spMkLst>
            <pc:docMk/>
            <pc:sldMk cId="4205658851" sldId="330"/>
            <ac:spMk id="19" creationId="{721EFB1C-819F-45EE-B2BC-22CC467895D5}"/>
          </ac:spMkLst>
        </pc:spChg>
        <pc:spChg chg="add del mod">
          <ac:chgData name="Sherwood Forest Community Club" userId="b61350484395b678" providerId="LiveId" clId="{2BAD96D9-D271-44A1-B4AC-69ABE8B5D49C}" dt="2020-10-19T17:59:11.769" v="73" actId="478"/>
          <ac:spMkLst>
            <pc:docMk/>
            <pc:sldMk cId="4205658851" sldId="330"/>
            <ac:spMk id="21" creationId="{AD2FE943-60E9-48D5-B0F7-983F1FD2C808}"/>
          </ac:spMkLst>
        </pc:spChg>
        <pc:grpChg chg="add del mod ord">
          <ac:chgData name="Sherwood Forest Community Club" userId="b61350484395b678" providerId="LiveId" clId="{2BAD96D9-D271-44A1-B4AC-69ABE8B5D49C}" dt="2020-10-19T17:59:06.994" v="71" actId="478"/>
          <ac:grpSpMkLst>
            <pc:docMk/>
            <pc:sldMk cId="4205658851" sldId="330"/>
            <ac:grpSpMk id="6" creationId="{4906896B-1513-4573-BF3E-602A32212983}"/>
          </ac:grpSpMkLst>
        </pc:grpChg>
        <pc:grpChg chg="add del mod">
          <ac:chgData name="Sherwood Forest Community Club" userId="b61350484395b678" providerId="LiveId" clId="{2BAD96D9-D271-44A1-B4AC-69ABE8B5D49C}" dt="2020-10-19T17:58:44.869" v="65"/>
          <ac:grpSpMkLst>
            <pc:docMk/>
            <pc:sldMk cId="4205658851" sldId="330"/>
            <ac:grpSpMk id="9" creationId="{650B390B-89D2-470E-8E21-BF02BE8593F7}"/>
          </ac:grpSpMkLst>
        </pc:grpChg>
        <pc:grpChg chg="add del mod">
          <ac:chgData name="Sherwood Forest Community Club" userId="b61350484395b678" providerId="LiveId" clId="{2BAD96D9-D271-44A1-B4AC-69ABE8B5D49C}" dt="2020-10-19T17:58:43.376" v="59"/>
          <ac:grpSpMkLst>
            <pc:docMk/>
            <pc:sldMk cId="4205658851" sldId="330"/>
            <ac:grpSpMk id="12" creationId="{00AA4DC4-56B5-4D6C-919D-809D4F8C926E}"/>
          </ac:grpSpMkLst>
        </pc:grpChg>
        <pc:picChg chg="add del mod">
          <ac:chgData name="Sherwood Forest Community Club" userId="b61350484395b678" providerId="LiveId" clId="{2BAD96D9-D271-44A1-B4AC-69ABE8B5D49C}" dt="2020-10-19T17:54:56.629" v="18" actId="478"/>
          <ac:picMkLst>
            <pc:docMk/>
            <pc:sldMk cId="4205658851" sldId="330"/>
            <ac:picMk id="4" creationId="{9074C0EE-5C84-4B1F-8BBF-C305BD167082}"/>
          </ac:picMkLst>
        </pc:picChg>
        <pc:picChg chg="add del mod ord">
          <ac:chgData name="Sherwood Forest Community Club" userId="b61350484395b678" providerId="LiveId" clId="{2BAD96D9-D271-44A1-B4AC-69ABE8B5D49C}" dt="2020-10-19T17:59:08.940" v="72" actId="478"/>
          <ac:picMkLst>
            <pc:docMk/>
            <pc:sldMk cId="4205658851" sldId="330"/>
            <ac:picMk id="5" creationId="{2E92AD3F-36B5-4E0F-914B-D1B677F948F4}"/>
          </ac:picMkLst>
        </pc:picChg>
        <pc:picChg chg="mod">
          <ac:chgData name="Sherwood Forest Community Club" userId="b61350484395b678" providerId="LiveId" clId="{2BAD96D9-D271-44A1-B4AC-69ABE8B5D49C}" dt="2020-10-19T17:54:25.455" v="14"/>
          <ac:picMkLst>
            <pc:docMk/>
            <pc:sldMk cId="4205658851" sldId="330"/>
            <ac:picMk id="7" creationId="{B761449C-6F7A-42E5-9359-DEF8C4EB2C36}"/>
          </ac:picMkLst>
        </pc:picChg>
        <pc:picChg chg="mod">
          <ac:chgData name="Sherwood Forest Community Club" userId="b61350484395b678" providerId="LiveId" clId="{2BAD96D9-D271-44A1-B4AC-69ABE8B5D49C}" dt="2020-10-19T17:55:45.996" v="28"/>
          <ac:picMkLst>
            <pc:docMk/>
            <pc:sldMk cId="4205658851" sldId="330"/>
            <ac:picMk id="10" creationId="{15B1FB94-C68B-4858-98B7-40F8CFE1BB42}"/>
          </ac:picMkLst>
        </pc:picChg>
        <pc:picChg chg="mod">
          <ac:chgData name="Sherwood Forest Community Club" userId="b61350484395b678" providerId="LiveId" clId="{2BAD96D9-D271-44A1-B4AC-69ABE8B5D49C}" dt="2020-10-19T17:56:31.672" v="34"/>
          <ac:picMkLst>
            <pc:docMk/>
            <pc:sldMk cId="4205658851" sldId="330"/>
            <ac:picMk id="13" creationId="{D46A0A40-B956-4060-B489-10537FCF1881}"/>
          </ac:picMkLst>
        </pc:picChg>
        <pc:picChg chg="add del mod">
          <ac:chgData name="Sherwood Forest Community Club" userId="b61350484395b678" providerId="LiveId" clId="{2BAD96D9-D271-44A1-B4AC-69ABE8B5D49C}" dt="2020-10-19T17:58:42.132" v="55" actId="22"/>
          <ac:picMkLst>
            <pc:docMk/>
            <pc:sldMk cId="4205658851" sldId="330"/>
            <ac:picMk id="17" creationId="{8B1BC614-E78D-452B-BF21-26F6AD7DD943}"/>
          </ac:picMkLst>
        </pc:picChg>
        <pc:picChg chg="add mod">
          <ac:chgData name="Sherwood Forest Community Club" userId="b61350484395b678" providerId="LiveId" clId="{2BAD96D9-D271-44A1-B4AC-69ABE8B5D49C}" dt="2020-10-19T18:04:22.740" v="100" actId="1076"/>
          <ac:picMkLst>
            <pc:docMk/>
            <pc:sldMk cId="4205658851" sldId="330"/>
            <ac:picMk id="23" creationId="{3B648968-7B9C-4822-A7F5-59D69DBD7F38}"/>
          </ac:picMkLst>
        </pc:picChg>
        <pc:picChg chg="add mod">
          <ac:chgData name="Sherwood Forest Community Club" userId="b61350484395b678" providerId="LiveId" clId="{2BAD96D9-D271-44A1-B4AC-69ABE8B5D49C}" dt="2020-10-19T18:04:25.341" v="101" actId="1076"/>
          <ac:picMkLst>
            <pc:docMk/>
            <pc:sldMk cId="4205658851" sldId="330"/>
            <ac:picMk id="25" creationId="{C3A61BA5-A0A9-460F-8BB4-7FCE9A2EC50C}"/>
          </ac:picMkLst>
        </pc:picChg>
        <pc:picChg chg="add mod">
          <ac:chgData name="Sherwood Forest Community Club" userId="b61350484395b678" providerId="LiveId" clId="{2BAD96D9-D271-44A1-B4AC-69ABE8B5D49C}" dt="2020-10-19T18:04:27.364" v="102" actId="1076"/>
          <ac:picMkLst>
            <pc:docMk/>
            <pc:sldMk cId="4205658851" sldId="330"/>
            <ac:picMk id="27" creationId="{45597596-8421-4614-9F6E-AF2ABFCE2CEA}"/>
          </ac:picMkLst>
        </pc:picChg>
        <pc:picChg chg="add mod">
          <ac:chgData name="Sherwood Forest Community Club" userId="b61350484395b678" providerId="LiveId" clId="{2BAD96D9-D271-44A1-B4AC-69ABE8B5D49C}" dt="2020-10-19T18:04:29.020" v="103" actId="1076"/>
          <ac:picMkLst>
            <pc:docMk/>
            <pc:sldMk cId="4205658851" sldId="330"/>
            <ac:picMk id="29" creationId="{C0586B2C-32B3-49C7-B9D3-838A9AEE29F1}"/>
          </ac:picMkLst>
        </pc:picChg>
        <pc:picChg chg="add mod">
          <ac:chgData name="Sherwood Forest Community Club" userId="b61350484395b678" providerId="LiveId" clId="{2BAD96D9-D271-44A1-B4AC-69ABE8B5D49C}" dt="2020-10-19T18:04:20.341" v="99" actId="1076"/>
          <ac:picMkLst>
            <pc:docMk/>
            <pc:sldMk cId="4205658851" sldId="330"/>
            <ac:picMk id="31" creationId="{7D0F1B8C-024C-4C03-ACEF-4F1005BE4D39}"/>
          </ac:picMkLst>
        </pc:picChg>
      </pc:sldChg>
      <pc:sldChg chg="addSp delSp modSp new mod setBg">
        <pc:chgData name="Sherwood Forest Community Club" userId="b61350484395b678" providerId="LiveId" clId="{2BAD96D9-D271-44A1-B4AC-69ABE8B5D49C}" dt="2020-10-21T00:33:39.650" v="290"/>
        <pc:sldMkLst>
          <pc:docMk/>
          <pc:sldMk cId="2964527495" sldId="332"/>
        </pc:sldMkLst>
        <pc:spChg chg="del">
          <ac:chgData name="Sherwood Forest Community Club" userId="b61350484395b678" providerId="LiveId" clId="{2BAD96D9-D271-44A1-B4AC-69ABE8B5D49C}" dt="2020-10-21T00:33:25.720" v="287" actId="478"/>
          <ac:spMkLst>
            <pc:docMk/>
            <pc:sldMk cId="2964527495" sldId="332"/>
            <ac:spMk id="2" creationId="{75382F7D-D18D-493A-A79B-E2C79A59675C}"/>
          </ac:spMkLst>
        </pc:spChg>
        <pc:spChg chg="del">
          <ac:chgData name="Sherwood Forest Community Club" userId="b61350484395b678" providerId="LiveId" clId="{2BAD96D9-D271-44A1-B4AC-69ABE8B5D49C}" dt="2020-10-21T00:33:28.100" v="288" actId="478"/>
          <ac:spMkLst>
            <pc:docMk/>
            <pc:sldMk cId="2964527495" sldId="332"/>
            <ac:spMk id="3" creationId="{E759CF62-E968-4BAB-ACA0-BF1FA3E73947}"/>
          </ac:spMkLst>
        </pc:spChg>
        <pc:spChg chg="add mod">
          <ac:chgData name="Sherwood Forest Community Club" userId="b61350484395b678" providerId="LiveId" clId="{2BAD96D9-D271-44A1-B4AC-69ABE8B5D49C}" dt="2020-10-21T00:33:21.160" v="286"/>
          <ac:spMkLst>
            <pc:docMk/>
            <pc:sldMk cId="2964527495" sldId="332"/>
            <ac:spMk id="4" creationId="{26906C36-D80F-4620-8047-1B2D0039FBCF}"/>
          </ac:spMkLst>
        </pc:spChg>
        <pc:picChg chg="add">
          <ac:chgData name="Sherwood Forest Community Club" userId="b61350484395b678" providerId="LiveId" clId="{2BAD96D9-D271-44A1-B4AC-69ABE8B5D49C}" dt="2020-10-21T00:33:33.675" v="289" actId="22"/>
          <ac:picMkLst>
            <pc:docMk/>
            <pc:sldMk cId="2964527495" sldId="332"/>
            <ac:picMk id="6" creationId="{751BD4E0-385B-48A4-A32F-198F47B8BECF}"/>
          </ac:picMkLst>
        </pc:picChg>
      </pc:sldChg>
    </pc:docChg>
  </pc:docChgLst>
  <pc:docChgLst>
    <pc:chgData name="Sherwood Forest Community Club" userId="b61350484395b678" providerId="Windows Live" clId="Web-{79EFA8E8-3A0D-49B4-AC96-C22B5D1D9725}"/>
    <pc:docChg chg="modSld">
      <pc:chgData name="Sherwood Forest Community Club" userId="b61350484395b678" providerId="Windows Live" clId="Web-{79EFA8E8-3A0D-49B4-AC96-C22B5D1D9725}" dt="2020-10-22T18:33:22.773" v="50" actId="20577"/>
      <pc:docMkLst>
        <pc:docMk/>
      </pc:docMkLst>
      <pc:sldChg chg="modSp">
        <pc:chgData name="Sherwood Forest Community Club" userId="b61350484395b678" providerId="Windows Live" clId="Web-{79EFA8E8-3A0D-49B4-AC96-C22B5D1D9725}" dt="2020-10-22T18:33:22.773" v="49" actId="20577"/>
        <pc:sldMkLst>
          <pc:docMk/>
          <pc:sldMk cId="1470181210" sldId="260"/>
        </pc:sldMkLst>
        <pc:spChg chg="mod">
          <ac:chgData name="Sherwood Forest Community Club" userId="b61350484395b678" providerId="Windows Live" clId="Web-{79EFA8E8-3A0D-49B4-AC96-C22B5D1D9725}" dt="2020-10-22T18:33:22.773" v="49" actId="20577"/>
          <ac:spMkLst>
            <pc:docMk/>
            <pc:sldMk cId="1470181210" sldId="260"/>
            <ac:spMk id="3" creationId="{00000000-0000-0000-0000-000000000000}"/>
          </ac:spMkLst>
        </pc:spChg>
      </pc:sldChg>
      <pc:sldChg chg="modSp">
        <pc:chgData name="Sherwood Forest Community Club" userId="b61350484395b678" providerId="Windows Live" clId="Web-{79EFA8E8-3A0D-49B4-AC96-C22B5D1D9725}" dt="2020-10-22T17:31:10.207" v="6" actId="20577"/>
        <pc:sldMkLst>
          <pc:docMk/>
          <pc:sldMk cId="232450644" sldId="320"/>
        </pc:sldMkLst>
        <pc:spChg chg="mod">
          <ac:chgData name="Sherwood Forest Community Club" userId="b61350484395b678" providerId="Windows Live" clId="Web-{79EFA8E8-3A0D-49B4-AC96-C22B5D1D9725}" dt="2020-10-22T17:31:10.207" v="6" actId="20577"/>
          <ac:spMkLst>
            <pc:docMk/>
            <pc:sldMk cId="232450644" sldId="320"/>
            <ac:spMk id="3" creationId="{80BE55F2-3954-4C25-B63D-A42D86C55A65}"/>
          </ac:spMkLst>
        </pc:spChg>
        <pc:picChg chg="ord">
          <ac:chgData name="Sherwood Forest Community Club" userId="b61350484395b678" providerId="Windows Live" clId="Web-{79EFA8E8-3A0D-49B4-AC96-C22B5D1D9725}" dt="2020-10-22T17:31:01.457" v="1"/>
          <ac:picMkLst>
            <pc:docMk/>
            <pc:sldMk cId="232450644" sldId="320"/>
            <ac:picMk id="4" creationId="{B792843B-0232-41D8-AD30-4A22EE982DDB}"/>
          </ac:picMkLst>
        </pc:picChg>
        <pc:picChg chg="ord">
          <ac:chgData name="Sherwood Forest Community Club" userId="b61350484395b678" providerId="Windows Live" clId="Web-{79EFA8E8-3A0D-49B4-AC96-C22B5D1D9725}" dt="2020-10-22T17:30:52.129" v="0"/>
          <ac:picMkLst>
            <pc:docMk/>
            <pc:sldMk cId="232450644" sldId="320"/>
            <ac:picMk id="5" creationId="{A0A8FC7B-F207-450F-931E-526AC59445D1}"/>
          </ac:picMkLst>
        </pc:picChg>
      </pc:sldChg>
    </pc:docChg>
  </pc:docChgLst>
  <pc:docChgLst>
    <pc:chgData name="Sherwood Forest Community Club" userId="b61350484395b678" providerId="Windows Live" clId="Web-{2BD2B4C2-4D40-4052-A179-77AFD8D9C4DE}"/>
    <pc:docChg chg="modSld">
      <pc:chgData name="Sherwood Forest Community Club" userId="b61350484395b678" providerId="Windows Live" clId="Web-{2BD2B4C2-4D40-4052-A179-77AFD8D9C4DE}" dt="2020-10-21T03:32:38.297" v="58" actId="20577"/>
      <pc:docMkLst>
        <pc:docMk/>
      </pc:docMkLst>
      <pc:sldChg chg="delSp modSp">
        <pc:chgData name="Sherwood Forest Community Club" userId="b61350484395b678" providerId="Windows Live" clId="Web-{2BD2B4C2-4D40-4052-A179-77AFD8D9C4DE}" dt="2020-10-21T03:32:33.984" v="56" actId="20577"/>
        <pc:sldMkLst>
          <pc:docMk/>
          <pc:sldMk cId="1470181210" sldId="260"/>
        </pc:sldMkLst>
        <pc:spChg chg="mod">
          <ac:chgData name="Sherwood Forest Community Club" userId="b61350484395b678" providerId="Windows Live" clId="Web-{2BD2B4C2-4D40-4052-A179-77AFD8D9C4DE}" dt="2020-10-21T03:32:33.984" v="56" actId="20577"/>
          <ac:spMkLst>
            <pc:docMk/>
            <pc:sldMk cId="1470181210" sldId="260"/>
            <ac:spMk id="3" creationId="{00000000-0000-0000-0000-000000000000}"/>
          </ac:spMkLst>
        </pc:spChg>
        <pc:spChg chg="del">
          <ac:chgData name="Sherwood Forest Community Club" userId="b61350484395b678" providerId="Windows Live" clId="Web-{2BD2B4C2-4D40-4052-A179-77AFD8D9C4DE}" dt="2020-10-21T03:28:38.549" v="18"/>
          <ac:spMkLst>
            <pc:docMk/>
            <pc:sldMk cId="1470181210" sldId="260"/>
            <ac:spMk id="7" creationId="{00000000-0000-0000-0000-000000000000}"/>
          </ac:spMkLst>
        </pc:spChg>
        <pc:grpChg chg="del">
          <ac:chgData name="Sherwood Forest Community Club" userId="b61350484395b678" providerId="Windows Live" clId="Web-{2BD2B4C2-4D40-4052-A179-77AFD8D9C4DE}" dt="2020-10-21T03:28:38.549" v="18"/>
          <ac:grpSpMkLst>
            <pc:docMk/>
            <pc:sldMk cId="1470181210" sldId="260"/>
            <ac:grpSpMk id="5" creationId="{4D4AF50B-7E24-41E2-BEEA-F4E7E8D8D36C}"/>
          </ac:grpSpMkLst>
        </pc:grpChg>
      </pc:sldChg>
    </pc:docChg>
  </pc:docChgLst>
  <pc:docChgLst>
    <pc:chgData name="Sherwood Forest Community Club" userId="b61350484395b678" providerId="Windows Live" clId="Web-{592F5F39-45AA-4EE5-8EE4-11FCAFB02D02}"/>
    <pc:docChg chg="modSld">
      <pc:chgData name="Sherwood Forest Community Club" userId="b61350484395b678" providerId="Windows Live" clId="Web-{592F5F39-45AA-4EE5-8EE4-11FCAFB02D02}" dt="2020-10-22T23:29:20.194" v="75" actId="20577"/>
      <pc:docMkLst>
        <pc:docMk/>
      </pc:docMkLst>
      <pc:sldChg chg="modSp">
        <pc:chgData name="Sherwood Forest Community Club" userId="b61350484395b678" providerId="Windows Live" clId="Web-{592F5F39-45AA-4EE5-8EE4-11FCAFB02D02}" dt="2020-10-22T18:50:27.587" v="61" actId="20577"/>
        <pc:sldMkLst>
          <pc:docMk/>
          <pc:sldMk cId="1344574814" sldId="298"/>
        </pc:sldMkLst>
        <pc:spChg chg="mod">
          <ac:chgData name="Sherwood Forest Community Club" userId="b61350484395b678" providerId="Windows Live" clId="Web-{592F5F39-45AA-4EE5-8EE4-11FCAFB02D02}" dt="2020-10-22T18:50:27.587" v="61" actId="20577"/>
          <ac:spMkLst>
            <pc:docMk/>
            <pc:sldMk cId="1344574814" sldId="298"/>
            <ac:spMk id="3" creationId="{80BE55F2-3954-4C25-B63D-A42D86C55A65}"/>
          </ac:spMkLst>
        </pc:spChg>
      </pc:sldChg>
      <pc:sldChg chg="modSp">
        <pc:chgData name="Sherwood Forest Community Club" userId="b61350484395b678" providerId="Windows Live" clId="Web-{592F5F39-45AA-4EE5-8EE4-11FCAFB02D02}" dt="2020-10-22T23:29:20.194" v="74" actId="20577"/>
        <pc:sldMkLst>
          <pc:docMk/>
          <pc:sldMk cId="1798990563" sldId="314"/>
        </pc:sldMkLst>
        <pc:spChg chg="mod">
          <ac:chgData name="Sherwood Forest Community Club" userId="b61350484395b678" providerId="Windows Live" clId="Web-{592F5F39-45AA-4EE5-8EE4-11FCAFB02D02}" dt="2020-10-22T23:29:20.194" v="74" actId="20577"/>
          <ac:spMkLst>
            <pc:docMk/>
            <pc:sldMk cId="1798990563" sldId="314"/>
            <ac:spMk id="3" creationId="{AD1A1C48-9F1E-4E60-AB8F-3073D962E40C}"/>
          </ac:spMkLst>
        </pc:spChg>
      </pc:sldChg>
      <pc:sldChg chg="modSp">
        <pc:chgData name="Sherwood Forest Community Club" userId="b61350484395b678" providerId="Windows Live" clId="Web-{592F5F39-45AA-4EE5-8EE4-11FCAFB02D02}" dt="2020-10-22T18:44:31.760" v="25"/>
        <pc:sldMkLst>
          <pc:docMk/>
          <pc:sldMk cId="3711367956" sldId="326"/>
        </pc:sldMkLst>
        <pc:graphicFrameChg chg="mod modGraphic">
          <ac:chgData name="Sherwood Forest Community Club" userId="b61350484395b678" providerId="Windows Live" clId="Web-{592F5F39-45AA-4EE5-8EE4-11FCAFB02D02}" dt="2020-10-22T18:44:31.760" v="25"/>
          <ac:graphicFrameMkLst>
            <pc:docMk/>
            <pc:sldMk cId="3711367956" sldId="326"/>
            <ac:graphicFrameMk id="4" creationId="{00000000-0000-0000-0000-000000000000}"/>
          </ac:graphicFrameMkLst>
        </pc:graphicFrameChg>
      </pc:sldChg>
      <pc:sldChg chg="modSp">
        <pc:chgData name="Sherwood Forest Community Club" userId="b61350484395b678" providerId="Windows Live" clId="Web-{592F5F39-45AA-4EE5-8EE4-11FCAFB02D02}" dt="2020-10-22T18:45:46.760" v="47"/>
        <pc:sldMkLst>
          <pc:docMk/>
          <pc:sldMk cId="2799774466" sldId="334"/>
        </pc:sldMkLst>
        <pc:graphicFrameChg chg="mod modGraphic">
          <ac:chgData name="Sherwood Forest Community Club" userId="b61350484395b678" providerId="Windows Live" clId="Web-{592F5F39-45AA-4EE5-8EE4-11FCAFB02D02}" dt="2020-10-22T18:45:46.760" v="47"/>
          <ac:graphicFrameMkLst>
            <pc:docMk/>
            <pc:sldMk cId="2799774466" sldId="334"/>
            <ac:graphicFrameMk id="9" creationId="{00000000-0000-0000-0000-000000000000}"/>
          </ac:graphicFrameMkLst>
        </pc:graphicFrameChg>
      </pc:sldChg>
      <pc:sldChg chg="modSp">
        <pc:chgData name="Sherwood Forest Community Club" userId="b61350484395b678" providerId="Windows Live" clId="Web-{592F5F39-45AA-4EE5-8EE4-11FCAFB02D02}" dt="2020-10-22T18:46:11.322" v="48" actId="20577"/>
        <pc:sldMkLst>
          <pc:docMk/>
          <pc:sldMk cId="3796452872" sldId="337"/>
        </pc:sldMkLst>
        <pc:spChg chg="mod">
          <ac:chgData name="Sherwood Forest Community Club" userId="b61350484395b678" providerId="Windows Live" clId="Web-{592F5F39-45AA-4EE5-8EE4-11FCAFB02D02}" dt="2020-10-22T18:46:11.322" v="48" actId="20577"/>
          <ac:spMkLst>
            <pc:docMk/>
            <pc:sldMk cId="3796452872" sldId="337"/>
            <ac:spMk id="18" creationId="{00000000-0000-0000-0000-00000000000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20-09-29T10:57:10.547" idx="3">
    <p:pos x="1233" y="3375"/>
    <p:text>changed date</p:text>
  </p:cm>
  <p:cm authorId="2" dt="2020-09-29T10:57:38.106" idx="2">
    <p:pos x="7680" y="2399"/>
    <p:text>Changed year</p:text>
  </p:cm>
</p:cmLst>
</file>

<file path=ppt/comments/comment2.xml><?xml version="1.0" encoding="utf-8"?>
<p:cmLst xmlns:a="http://schemas.openxmlformats.org/drawingml/2006/main" xmlns:r="http://schemas.openxmlformats.org/officeDocument/2006/relationships" xmlns:p="http://schemas.openxmlformats.org/presentationml/2006/main">
  <p:cm authorId="3" dt="2020-10-19T11:17:45.121" idx="2">
    <p:pos x="10" y="10"/>
    <p:text>I've updated the board members</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20-09-29T11:51:19.675" idx="9">
    <p:pos x="4338" y="1422"/>
    <p:text>add normal day of month
 info</p:text>
  </p:cm>
</p:cmLst>
</file>

<file path=ppt/comments/comment4.xml><?xml version="1.0" encoding="utf-8"?>
<p:cmLst xmlns:a="http://schemas.openxmlformats.org/drawingml/2006/main" xmlns:r="http://schemas.openxmlformats.org/officeDocument/2006/relationships" xmlns:p="http://schemas.openxmlformats.org/presentationml/2006/main">
  <p:cm authorId="2" dt="2020-09-29T11:53:57.614" idx="10">
    <p:pos x="7152" y="230"/>
    <p:text>We have no committees that are functioning according to our bylaws since committees require 3 or more members
</p:text>
  </p:cm>
</p:cmLst>
</file>

<file path=ppt/comments/comment5.xml><?xml version="1.0" encoding="utf-8"?>
<p:cmLst xmlns:a="http://schemas.openxmlformats.org/drawingml/2006/main" xmlns:r="http://schemas.openxmlformats.org/officeDocument/2006/relationships" xmlns:p="http://schemas.openxmlformats.org/presentationml/2006/main">
  <p:cm authorId="2" dt="2020-09-29T11:55:13.986" idx="11">
    <p:pos x="4266" y="2592"/>
    <p:text>Changed to John Haro</p:text>
  </p:cm>
</p:cmLst>
</file>

<file path=ppt/comments/comment6.xml><?xml version="1.0" encoding="utf-8"?>
<p:cmLst xmlns:a="http://schemas.openxmlformats.org/drawingml/2006/main" xmlns:r="http://schemas.openxmlformats.org/officeDocument/2006/relationships" xmlns:p="http://schemas.openxmlformats.org/presentationml/2006/main">
  <p:cm authorId="2" dt="2020-09-29T11:55:13.986" idx="12">
    <p:pos x="4266" y="2592"/>
    <p:text>Changed to John Haro</p:text>
  </p:cm>
</p:cmLst>
</file>

<file path=ppt/comments/comment7.xml><?xml version="1.0" encoding="utf-8"?>
<p:cmLst xmlns:a="http://schemas.openxmlformats.org/drawingml/2006/main" xmlns:r="http://schemas.openxmlformats.org/officeDocument/2006/relationships" xmlns:p="http://schemas.openxmlformats.org/presentationml/2006/main">
  <p:cm authorId="2" dt="2020-09-29T11:53:57.614" idx="13">
    <p:pos x="7152" y="230"/>
    <p:text>We have no committees that are functioning according to our bylaws since committees require 3 or more members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B3FC41-3B3D-45CF-886D-BA9E9E68DD64}"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2CA06019-F01E-4EEE-81EE-BAC0D35C26FB}">
      <dgm:prSet phldrT="[Text]"/>
      <dgm:spPr>
        <a:solidFill>
          <a:schemeClr val="accent6">
            <a:lumMod val="50000"/>
            <a:alpha val="72000"/>
          </a:schemeClr>
        </a:solidFill>
      </dgm:spPr>
      <dgm:t>
        <a:bodyPr/>
        <a:lstStyle/>
        <a:p>
          <a:r>
            <a:rPr lang="en-US"/>
            <a:t>Board</a:t>
          </a:r>
        </a:p>
      </dgm:t>
    </dgm:pt>
    <dgm:pt modelId="{B22A11D9-800B-4E5E-BDA8-93FE112E0A61}" type="parTrans" cxnId="{EB453DDE-E159-42FF-99F6-73E0B651A210}">
      <dgm:prSet/>
      <dgm:spPr/>
      <dgm:t>
        <a:bodyPr/>
        <a:lstStyle/>
        <a:p>
          <a:endParaRPr lang="en-US"/>
        </a:p>
      </dgm:t>
    </dgm:pt>
    <dgm:pt modelId="{874CF78D-6AFD-4429-B807-C9DBC951AA81}" type="sibTrans" cxnId="{EB453DDE-E159-42FF-99F6-73E0B651A210}">
      <dgm:prSet/>
      <dgm:spPr/>
      <dgm:t>
        <a:bodyPr/>
        <a:lstStyle/>
        <a:p>
          <a:endParaRPr lang="en-US"/>
        </a:p>
      </dgm:t>
    </dgm:pt>
    <dgm:pt modelId="{F8518BDA-95F3-469F-8210-1F75505A4672}">
      <dgm:prSet phldrT="[Text]"/>
      <dgm:spPr>
        <a:solidFill>
          <a:schemeClr val="accent6">
            <a:lumMod val="50000"/>
            <a:alpha val="72000"/>
          </a:schemeClr>
        </a:solidFill>
      </dgm:spPr>
      <dgm:t>
        <a:bodyPr/>
        <a:lstStyle/>
        <a:p>
          <a:r>
            <a:rPr lang="en-US"/>
            <a:t>President</a:t>
          </a:r>
        </a:p>
      </dgm:t>
    </dgm:pt>
    <dgm:pt modelId="{2D2CD3E6-88BE-4016-901E-10490869C4C5}" type="parTrans" cxnId="{A8B72E60-F03D-4C82-8BEF-ED02D755BDFD}">
      <dgm:prSet/>
      <dgm:spPr/>
      <dgm:t>
        <a:bodyPr/>
        <a:lstStyle/>
        <a:p>
          <a:endParaRPr lang="en-US"/>
        </a:p>
      </dgm:t>
    </dgm:pt>
    <dgm:pt modelId="{5B91EC6D-FD64-452F-8F55-AB0FD5022DDD}" type="sibTrans" cxnId="{A8B72E60-F03D-4C82-8BEF-ED02D755BDFD}">
      <dgm:prSet/>
      <dgm:spPr/>
      <dgm:t>
        <a:bodyPr/>
        <a:lstStyle/>
        <a:p>
          <a:endParaRPr lang="en-US"/>
        </a:p>
      </dgm:t>
    </dgm:pt>
    <dgm:pt modelId="{B633CF63-25E0-40DB-93E3-374C52BB5407}">
      <dgm:prSet phldrT="[Text]"/>
      <dgm:spPr>
        <a:solidFill>
          <a:schemeClr val="accent6">
            <a:lumMod val="50000"/>
            <a:alpha val="72000"/>
          </a:schemeClr>
        </a:solidFill>
      </dgm:spPr>
      <dgm:t>
        <a:bodyPr/>
        <a:lstStyle/>
        <a:p>
          <a:r>
            <a:rPr lang="en-US" dirty="0"/>
            <a:t>Vice President</a:t>
          </a:r>
        </a:p>
      </dgm:t>
    </dgm:pt>
    <dgm:pt modelId="{5CA9A107-58FA-477D-9B8A-5E9618D41B1A}" type="parTrans" cxnId="{12040B9E-6D1A-412E-9304-91D263ACA42E}">
      <dgm:prSet/>
      <dgm:spPr/>
      <dgm:t>
        <a:bodyPr/>
        <a:lstStyle/>
        <a:p>
          <a:endParaRPr lang="en-US"/>
        </a:p>
      </dgm:t>
    </dgm:pt>
    <dgm:pt modelId="{DF5F6A19-443A-4034-84C6-C2E9A43ECCD6}" type="sibTrans" cxnId="{12040B9E-6D1A-412E-9304-91D263ACA42E}">
      <dgm:prSet/>
      <dgm:spPr/>
      <dgm:t>
        <a:bodyPr/>
        <a:lstStyle/>
        <a:p>
          <a:endParaRPr lang="en-US"/>
        </a:p>
      </dgm:t>
    </dgm:pt>
    <dgm:pt modelId="{BE907B76-7928-4F46-88AB-777769124C4A}">
      <dgm:prSet phldrT="[Text]"/>
      <dgm:spPr>
        <a:solidFill>
          <a:schemeClr val="accent6">
            <a:lumMod val="50000"/>
            <a:alpha val="72000"/>
          </a:schemeClr>
        </a:solidFill>
      </dgm:spPr>
      <dgm:t>
        <a:bodyPr/>
        <a:lstStyle/>
        <a:p>
          <a:r>
            <a:rPr lang="en-US" dirty="0"/>
            <a:t>Secretary</a:t>
          </a:r>
        </a:p>
      </dgm:t>
    </dgm:pt>
    <dgm:pt modelId="{0CC626E5-0452-4AB9-B0CF-262CA5328AF2}" type="parTrans" cxnId="{160D0575-28B4-42AD-AB87-5BF52D4DD31B}">
      <dgm:prSet/>
      <dgm:spPr/>
      <dgm:t>
        <a:bodyPr/>
        <a:lstStyle/>
        <a:p>
          <a:endParaRPr lang="en-US"/>
        </a:p>
      </dgm:t>
    </dgm:pt>
    <dgm:pt modelId="{CC43C369-C8E7-4340-A2E4-0CC5762C2333}" type="sibTrans" cxnId="{160D0575-28B4-42AD-AB87-5BF52D4DD31B}">
      <dgm:prSet/>
      <dgm:spPr/>
      <dgm:t>
        <a:bodyPr/>
        <a:lstStyle/>
        <a:p>
          <a:endParaRPr lang="en-US"/>
        </a:p>
      </dgm:t>
    </dgm:pt>
    <dgm:pt modelId="{0625D41E-B7F3-4E2E-A928-2CBB90826178}">
      <dgm:prSet phldrT="[Text]"/>
      <dgm:spPr>
        <a:solidFill>
          <a:schemeClr val="accent6">
            <a:lumMod val="50000"/>
            <a:alpha val="72000"/>
          </a:schemeClr>
        </a:solidFill>
      </dgm:spPr>
      <dgm:t>
        <a:bodyPr/>
        <a:lstStyle/>
        <a:p>
          <a:r>
            <a:rPr lang="en-US" dirty="0"/>
            <a:t>Treasurer</a:t>
          </a:r>
        </a:p>
      </dgm:t>
    </dgm:pt>
    <dgm:pt modelId="{D0F2AAFF-725A-4055-949A-3F2D085FE808}" type="parTrans" cxnId="{8008AD5C-D029-4BED-BB55-F58F054FAD6C}">
      <dgm:prSet/>
      <dgm:spPr/>
      <dgm:t>
        <a:bodyPr/>
        <a:lstStyle/>
        <a:p>
          <a:endParaRPr lang="en-US"/>
        </a:p>
      </dgm:t>
    </dgm:pt>
    <dgm:pt modelId="{A4F5DF77-F462-4961-9EF4-E54AFC556DA6}" type="sibTrans" cxnId="{8008AD5C-D029-4BED-BB55-F58F054FAD6C}">
      <dgm:prSet/>
      <dgm:spPr/>
      <dgm:t>
        <a:bodyPr/>
        <a:lstStyle/>
        <a:p>
          <a:endParaRPr lang="en-US"/>
        </a:p>
      </dgm:t>
    </dgm:pt>
    <dgm:pt modelId="{6574BF6A-153F-4D46-BFD8-2AC34772FF70}">
      <dgm:prSet phldrT="[Text]"/>
      <dgm:spPr>
        <a:solidFill>
          <a:schemeClr val="accent6">
            <a:lumMod val="50000"/>
            <a:alpha val="72000"/>
          </a:schemeClr>
        </a:solidFill>
      </dgm:spPr>
      <dgm:t>
        <a:bodyPr/>
        <a:lstStyle/>
        <a:p>
          <a:r>
            <a:rPr lang="en-US" dirty="0"/>
            <a:t>Trustee</a:t>
          </a:r>
        </a:p>
      </dgm:t>
    </dgm:pt>
    <dgm:pt modelId="{CE2A434F-0C94-43DF-8E57-5EDDF529AA40}" type="parTrans" cxnId="{FBA1008A-E815-4CED-88BE-ABDEC0A6A044}">
      <dgm:prSet/>
      <dgm:spPr/>
      <dgm:t>
        <a:bodyPr/>
        <a:lstStyle/>
        <a:p>
          <a:endParaRPr lang="en-US"/>
        </a:p>
      </dgm:t>
    </dgm:pt>
    <dgm:pt modelId="{1D70E0A3-CDA0-402A-A1FB-6B92DB3DBD4C}" type="sibTrans" cxnId="{FBA1008A-E815-4CED-88BE-ABDEC0A6A044}">
      <dgm:prSet/>
      <dgm:spPr/>
      <dgm:t>
        <a:bodyPr/>
        <a:lstStyle/>
        <a:p>
          <a:endParaRPr lang="en-US"/>
        </a:p>
      </dgm:t>
    </dgm:pt>
    <dgm:pt modelId="{4793F9BA-71D7-4265-A59C-26E26E0980F0}">
      <dgm:prSet phldrT="[Text]"/>
      <dgm:spPr>
        <a:solidFill>
          <a:schemeClr val="accent6">
            <a:lumMod val="50000"/>
            <a:alpha val="72000"/>
          </a:schemeClr>
        </a:solidFill>
      </dgm:spPr>
      <dgm:t>
        <a:bodyPr/>
        <a:lstStyle/>
        <a:p>
          <a:r>
            <a:rPr lang="en-US" dirty="0"/>
            <a:t>Trustee</a:t>
          </a:r>
        </a:p>
      </dgm:t>
    </dgm:pt>
    <dgm:pt modelId="{2F96B999-95CD-4A9A-875C-5CFB0A5D6948}" type="parTrans" cxnId="{9FF9CB78-EEB3-4300-9809-6FEC8B790451}">
      <dgm:prSet/>
      <dgm:spPr/>
      <dgm:t>
        <a:bodyPr/>
        <a:lstStyle/>
        <a:p>
          <a:endParaRPr lang="en-US"/>
        </a:p>
      </dgm:t>
    </dgm:pt>
    <dgm:pt modelId="{36306B25-D592-4661-AB42-D59AA3F6F024}" type="sibTrans" cxnId="{9FF9CB78-EEB3-4300-9809-6FEC8B790451}">
      <dgm:prSet/>
      <dgm:spPr/>
      <dgm:t>
        <a:bodyPr/>
        <a:lstStyle/>
        <a:p>
          <a:endParaRPr lang="en-US"/>
        </a:p>
      </dgm:t>
    </dgm:pt>
    <dgm:pt modelId="{6EBEC01B-7EBF-4B2C-9C04-F3CE52D44731}">
      <dgm:prSet phldrT="[Text]"/>
      <dgm:spPr>
        <a:solidFill>
          <a:schemeClr val="accent6">
            <a:lumMod val="50000"/>
            <a:alpha val="72000"/>
          </a:schemeClr>
        </a:solidFill>
      </dgm:spPr>
      <dgm:t>
        <a:bodyPr/>
        <a:lstStyle/>
        <a:p>
          <a:r>
            <a:rPr lang="en-US" dirty="0"/>
            <a:t>Trustee</a:t>
          </a:r>
        </a:p>
      </dgm:t>
    </dgm:pt>
    <dgm:pt modelId="{1CE1FB24-4194-41E5-A41B-22ABA929FDAD}" type="parTrans" cxnId="{69DC90F8-AA8E-444C-8212-2ED348C007E7}">
      <dgm:prSet/>
      <dgm:spPr/>
      <dgm:t>
        <a:bodyPr/>
        <a:lstStyle/>
        <a:p>
          <a:endParaRPr lang="en-US"/>
        </a:p>
      </dgm:t>
    </dgm:pt>
    <dgm:pt modelId="{3A9831D9-A14D-414D-8915-685299063B1C}" type="sibTrans" cxnId="{69DC90F8-AA8E-444C-8212-2ED348C007E7}">
      <dgm:prSet/>
      <dgm:spPr/>
      <dgm:t>
        <a:bodyPr/>
        <a:lstStyle/>
        <a:p>
          <a:endParaRPr lang="en-US"/>
        </a:p>
      </dgm:t>
    </dgm:pt>
    <dgm:pt modelId="{A6F0FD84-BC29-4477-9528-9D096C71F73B}" type="pres">
      <dgm:prSet presAssocID="{C4B3FC41-3B3D-45CF-886D-BA9E9E68DD64}" presName="diagram" presStyleCnt="0">
        <dgm:presLayoutVars>
          <dgm:chPref val="1"/>
          <dgm:dir/>
          <dgm:animOne val="branch"/>
          <dgm:animLvl val="lvl"/>
          <dgm:resizeHandles val="exact"/>
        </dgm:presLayoutVars>
      </dgm:prSet>
      <dgm:spPr/>
      <dgm:t>
        <a:bodyPr/>
        <a:lstStyle/>
        <a:p>
          <a:endParaRPr lang="en-US"/>
        </a:p>
      </dgm:t>
    </dgm:pt>
    <dgm:pt modelId="{7D513997-2540-416F-A247-1EEE110B1D4F}" type="pres">
      <dgm:prSet presAssocID="{2CA06019-F01E-4EEE-81EE-BAC0D35C26FB}" presName="root1" presStyleCnt="0"/>
      <dgm:spPr/>
    </dgm:pt>
    <dgm:pt modelId="{45D6F630-0E05-40F6-AB89-114A7CC04AAE}" type="pres">
      <dgm:prSet presAssocID="{2CA06019-F01E-4EEE-81EE-BAC0D35C26FB}" presName="LevelOneTextNode" presStyleLbl="node0" presStyleIdx="0" presStyleCnt="1">
        <dgm:presLayoutVars>
          <dgm:chPref val="3"/>
        </dgm:presLayoutVars>
      </dgm:prSet>
      <dgm:spPr/>
      <dgm:t>
        <a:bodyPr/>
        <a:lstStyle/>
        <a:p>
          <a:endParaRPr lang="en-US"/>
        </a:p>
      </dgm:t>
    </dgm:pt>
    <dgm:pt modelId="{0963D3E3-73DC-4C27-A94F-9BC1008FE24F}" type="pres">
      <dgm:prSet presAssocID="{2CA06019-F01E-4EEE-81EE-BAC0D35C26FB}" presName="level2hierChild" presStyleCnt="0"/>
      <dgm:spPr/>
    </dgm:pt>
    <dgm:pt modelId="{45A0A0C4-6662-4376-A185-F4556C4B5EEE}" type="pres">
      <dgm:prSet presAssocID="{2D2CD3E6-88BE-4016-901E-10490869C4C5}" presName="conn2-1" presStyleLbl="parChTrans1D2" presStyleIdx="0" presStyleCnt="7"/>
      <dgm:spPr/>
      <dgm:t>
        <a:bodyPr/>
        <a:lstStyle/>
        <a:p>
          <a:endParaRPr lang="en-US"/>
        </a:p>
      </dgm:t>
    </dgm:pt>
    <dgm:pt modelId="{DDDC9F36-5471-491D-9975-AD489E17BF6D}" type="pres">
      <dgm:prSet presAssocID="{2D2CD3E6-88BE-4016-901E-10490869C4C5}" presName="connTx" presStyleLbl="parChTrans1D2" presStyleIdx="0" presStyleCnt="7"/>
      <dgm:spPr/>
      <dgm:t>
        <a:bodyPr/>
        <a:lstStyle/>
        <a:p>
          <a:endParaRPr lang="en-US"/>
        </a:p>
      </dgm:t>
    </dgm:pt>
    <dgm:pt modelId="{75242F7B-4778-478C-B6DD-6BD5890F77CB}" type="pres">
      <dgm:prSet presAssocID="{F8518BDA-95F3-469F-8210-1F75505A4672}" presName="root2" presStyleCnt="0"/>
      <dgm:spPr/>
    </dgm:pt>
    <dgm:pt modelId="{501DF5A0-A19B-4997-BF47-AE06E7B021FD}" type="pres">
      <dgm:prSet presAssocID="{F8518BDA-95F3-469F-8210-1F75505A4672}" presName="LevelTwoTextNode" presStyleLbl="node2" presStyleIdx="0" presStyleCnt="7">
        <dgm:presLayoutVars>
          <dgm:chPref val="3"/>
        </dgm:presLayoutVars>
      </dgm:prSet>
      <dgm:spPr/>
      <dgm:t>
        <a:bodyPr/>
        <a:lstStyle/>
        <a:p>
          <a:endParaRPr lang="en-US"/>
        </a:p>
      </dgm:t>
    </dgm:pt>
    <dgm:pt modelId="{2204C1AD-E38A-4D38-A1F7-51234BE34D5A}" type="pres">
      <dgm:prSet presAssocID="{F8518BDA-95F3-469F-8210-1F75505A4672}" presName="level3hierChild" presStyleCnt="0"/>
      <dgm:spPr/>
    </dgm:pt>
    <dgm:pt modelId="{6715CAC2-6782-451D-A059-3BFE52EDF104}" type="pres">
      <dgm:prSet presAssocID="{5CA9A107-58FA-477D-9B8A-5E9618D41B1A}" presName="conn2-1" presStyleLbl="parChTrans1D2" presStyleIdx="1" presStyleCnt="7"/>
      <dgm:spPr/>
      <dgm:t>
        <a:bodyPr/>
        <a:lstStyle/>
        <a:p>
          <a:endParaRPr lang="en-US"/>
        </a:p>
      </dgm:t>
    </dgm:pt>
    <dgm:pt modelId="{E33A5305-D4A5-4F9C-814B-2620133E8F89}" type="pres">
      <dgm:prSet presAssocID="{5CA9A107-58FA-477D-9B8A-5E9618D41B1A}" presName="connTx" presStyleLbl="parChTrans1D2" presStyleIdx="1" presStyleCnt="7"/>
      <dgm:spPr/>
      <dgm:t>
        <a:bodyPr/>
        <a:lstStyle/>
        <a:p>
          <a:endParaRPr lang="en-US"/>
        </a:p>
      </dgm:t>
    </dgm:pt>
    <dgm:pt modelId="{41017F9F-65B0-4601-894B-514C7B08A4B3}" type="pres">
      <dgm:prSet presAssocID="{B633CF63-25E0-40DB-93E3-374C52BB5407}" presName="root2" presStyleCnt="0"/>
      <dgm:spPr/>
    </dgm:pt>
    <dgm:pt modelId="{A5F26F79-0A58-4667-9EC5-8FA078EA83E5}" type="pres">
      <dgm:prSet presAssocID="{B633CF63-25E0-40DB-93E3-374C52BB5407}" presName="LevelTwoTextNode" presStyleLbl="node2" presStyleIdx="1" presStyleCnt="7">
        <dgm:presLayoutVars>
          <dgm:chPref val="3"/>
        </dgm:presLayoutVars>
      </dgm:prSet>
      <dgm:spPr/>
      <dgm:t>
        <a:bodyPr/>
        <a:lstStyle/>
        <a:p>
          <a:endParaRPr lang="en-US"/>
        </a:p>
      </dgm:t>
    </dgm:pt>
    <dgm:pt modelId="{F1E63319-2BDD-4231-84B5-A37BF794300F}" type="pres">
      <dgm:prSet presAssocID="{B633CF63-25E0-40DB-93E3-374C52BB5407}" presName="level3hierChild" presStyleCnt="0"/>
      <dgm:spPr/>
    </dgm:pt>
    <dgm:pt modelId="{0180D581-C480-4FEA-BF0F-967F7D506F42}" type="pres">
      <dgm:prSet presAssocID="{0CC626E5-0452-4AB9-B0CF-262CA5328AF2}" presName="conn2-1" presStyleLbl="parChTrans1D2" presStyleIdx="2" presStyleCnt="7"/>
      <dgm:spPr/>
      <dgm:t>
        <a:bodyPr/>
        <a:lstStyle/>
        <a:p>
          <a:endParaRPr lang="en-US"/>
        </a:p>
      </dgm:t>
    </dgm:pt>
    <dgm:pt modelId="{E38DFB50-129D-4996-8757-CF24E33382A8}" type="pres">
      <dgm:prSet presAssocID="{0CC626E5-0452-4AB9-B0CF-262CA5328AF2}" presName="connTx" presStyleLbl="parChTrans1D2" presStyleIdx="2" presStyleCnt="7"/>
      <dgm:spPr/>
      <dgm:t>
        <a:bodyPr/>
        <a:lstStyle/>
        <a:p>
          <a:endParaRPr lang="en-US"/>
        </a:p>
      </dgm:t>
    </dgm:pt>
    <dgm:pt modelId="{C832CCAB-C592-497C-8C06-0D15F746FF3D}" type="pres">
      <dgm:prSet presAssocID="{BE907B76-7928-4F46-88AB-777769124C4A}" presName="root2" presStyleCnt="0"/>
      <dgm:spPr/>
    </dgm:pt>
    <dgm:pt modelId="{B3CB54AA-0589-4DCD-B092-C0366FADA2DC}" type="pres">
      <dgm:prSet presAssocID="{BE907B76-7928-4F46-88AB-777769124C4A}" presName="LevelTwoTextNode" presStyleLbl="node2" presStyleIdx="2" presStyleCnt="7">
        <dgm:presLayoutVars>
          <dgm:chPref val="3"/>
        </dgm:presLayoutVars>
      </dgm:prSet>
      <dgm:spPr/>
      <dgm:t>
        <a:bodyPr/>
        <a:lstStyle/>
        <a:p>
          <a:endParaRPr lang="en-US"/>
        </a:p>
      </dgm:t>
    </dgm:pt>
    <dgm:pt modelId="{4C78D20B-8E06-40A2-B9EF-44FF7AACCEFE}" type="pres">
      <dgm:prSet presAssocID="{BE907B76-7928-4F46-88AB-777769124C4A}" presName="level3hierChild" presStyleCnt="0"/>
      <dgm:spPr/>
    </dgm:pt>
    <dgm:pt modelId="{5A96F071-C1B3-43E4-8B17-CB973382312F}" type="pres">
      <dgm:prSet presAssocID="{D0F2AAFF-725A-4055-949A-3F2D085FE808}" presName="conn2-1" presStyleLbl="parChTrans1D2" presStyleIdx="3" presStyleCnt="7"/>
      <dgm:spPr/>
      <dgm:t>
        <a:bodyPr/>
        <a:lstStyle/>
        <a:p>
          <a:endParaRPr lang="en-US"/>
        </a:p>
      </dgm:t>
    </dgm:pt>
    <dgm:pt modelId="{DCF9DB24-196E-43AF-ACB2-569FC23F69EE}" type="pres">
      <dgm:prSet presAssocID="{D0F2AAFF-725A-4055-949A-3F2D085FE808}" presName="connTx" presStyleLbl="parChTrans1D2" presStyleIdx="3" presStyleCnt="7"/>
      <dgm:spPr/>
      <dgm:t>
        <a:bodyPr/>
        <a:lstStyle/>
        <a:p>
          <a:endParaRPr lang="en-US"/>
        </a:p>
      </dgm:t>
    </dgm:pt>
    <dgm:pt modelId="{FD9D4A43-988E-4DB8-AA82-7BC8E7C6ED66}" type="pres">
      <dgm:prSet presAssocID="{0625D41E-B7F3-4E2E-A928-2CBB90826178}" presName="root2" presStyleCnt="0"/>
      <dgm:spPr/>
    </dgm:pt>
    <dgm:pt modelId="{D038B8DE-92AE-4CE0-842D-4F767E56A1C2}" type="pres">
      <dgm:prSet presAssocID="{0625D41E-B7F3-4E2E-A928-2CBB90826178}" presName="LevelTwoTextNode" presStyleLbl="node2" presStyleIdx="3" presStyleCnt="7">
        <dgm:presLayoutVars>
          <dgm:chPref val="3"/>
        </dgm:presLayoutVars>
      </dgm:prSet>
      <dgm:spPr/>
      <dgm:t>
        <a:bodyPr/>
        <a:lstStyle/>
        <a:p>
          <a:endParaRPr lang="en-US"/>
        </a:p>
      </dgm:t>
    </dgm:pt>
    <dgm:pt modelId="{DCA1BCBB-B245-4589-87EE-0C308685A319}" type="pres">
      <dgm:prSet presAssocID="{0625D41E-B7F3-4E2E-A928-2CBB90826178}" presName="level3hierChild" presStyleCnt="0"/>
      <dgm:spPr/>
    </dgm:pt>
    <dgm:pt modelId="{8FC80053-57F9-48F3-82EB-B1411C404A6A}" type="pres">
      <dgm:prSet presAssocID="{CE2A434F-0C94-43DF-8E57-5EDDF529AA40}" presName="conn2-1" presStyleLbl="parChTrans1D2" presStyleIdx="4" presStyleCnt="7"/>
      <dgm:spPr/>
      <dgm:t>
        <a:bodyPr/>
        <a:lstStyle/>
        <a:p>
          <a:endParaRPr lang="en-US"/>
        </a:p>
      </dgm:t>
    </dgm:pt>
    <dgm:pt modelId="{19015F71-9EA6-4264-B8B4-553B63904607}" type="pres">
      <dgm:prSet presAssocID="{CE2A434F-0C94-43DF-8E57-5EDDF529AA40}" presName="connTx" presStyleLbl="parChTrans1D2" presStyleIdx="4" presStyleCnt="7"/>
      <dgm:spPr/>
      <dgm:t>
        <a:bodyPr/>
        <a:lstStyle/>
        <a:p>
          <a:endParaRPr lang="en-US"/>
        </a:p>
      </dgm:t>
    </dgm:pt>
    <dgm:pt modelId="{2AA6F058-1351-460E-981B-302C11765946}" type="pres">
      <dgm:prSet presAssocID="{6574BF6A-153F-4D46-BFD8-2AC34772FF70}" presName="root2" presStyleCnt="0"/>
      <dgm:spPr/>
    </dgm:pt>
    <dgm:pt modelId="{EFD19F54-725D-467C-9D85-4ED6DB89F985}" type="pres">
      <dgm:prSet presAssocID="{6574BF6A-153F-4D46-BFD8-2AC34772FF70}" presName="LevelTwoTextNode" presStyleLbl="node2" presStyleIdx="4" presStyleCnt="7" custLinFactNeighborX="-3369">
        <dgm:presLayoutVars>
          <dgm:chPref val="3"/>
        </dgm:presLayoutVars>
      </dgm:prSet>
      <dgm:spPr/>
      <dgm:t>
        <a:bodyPr/>
        <a:lstStyle/>
        <a:p>
          <a:endParaRPr lang="en-US"/>
        </a:p>
      </dgm:t>
    </dgm:pt>
    <dgm:pt modelId="{AAFDF7EA-B5E5-49EE-984B-9A6DAF32E402}" type="pres">
      <dgm:prSet presAssocID="{6574BF6A-153F-4D46-BFD8-2AC34772FF70}" presName="level3hierChild" presStyleCnt="0"/>
      <dgm:spPr/>
    </dgm:pt>
    <dgm:pt modelId="{7BBA086B-0F85-413B-ABD1-A138F5BF5FEA}" type="pres">
      <dgm:prSet presAssocID="{2F96B999-95CD-4A9A-875C-5CFB0A5D6948}" presName="conn2-1" presStyleLbl="parChTrans1D2" presStyleIdx="5" presStyleCnt="7"/>
      <dgm:spPr/>
      <dgm:t>
        <a:bodyPr/>
        <a:lstStyle/>
        <a:p>
          <a:endParaRPr lang="en-US"/>
        </a:p>
      </dgm:t>
    </dgm:pt>
    <dgm:pt modelId="{114A76EA-6E6C-4B38-8595-D1F9A46AEB2D}" type="pres">
      <dgm:prSet presAssocID="{2F96B999-95CD-4A9A-875C-5CFB0A5D6948}" presName="connTx" presStyleLbl="parChTrans1D2" presStyleIdx="5" presStyleCnt="7"/>
      <dgm:spPr/>
      <dgm:t>
        <a:bodyPr/>
        <a:lstStyle/>
        <a:p>
          <a:endParaRPr lang="en-US"/>
        </a:p>
      </dgm:t>
    </dgm:pt>
    <dgm:pt modelId="{38B723EC-76F5-4277-9EE1-AB7CB2DAFD63}" type="pres">
      <dgm:prSet presAssocID="{4793F9BA-71D7-4265-A59C-26E26E0980F0}" presName="root2" presStyleCnt="0"/>
      <dgm:spPr/>
    </dgm:pt>
    <dgm:pt modelId="{C4E820F8-351A-4FFE-8413-DAABCD4134AB}" type="pres">
      <dgm:prSet presAssocID="{4793F9BA-71D7-4265-A59C-26E26E0980F0}" presName="LevelTwoTextNode" presStyleLbl="node2" presStyleIdx="5" presStyleCnt="7" custLinFactNeighborX="14013" custLinFactNeighborY="-30420">
        <dgm:presLayoutVars>
          <dgm:chPref val="3"/>
        </dgm:presLayoutVars>
      </dgm:prSet>
      <dgm:spPr/>
      <dgm:t>
        <a:bodyPr/>
        <a:lstStyle/>
        <a:p>
          <a:endParaRPr lang="en-US"/>
        </a:p>
      </dgm:t>
    </dgm:pt>
    <dgm:pt modelId="{DDD5E0DF-F9C5-4125-8F1D-36F3A79F7B78}" type="pres">
      <dgm:prSet presAssocID="{4793F9BA-71D7-4265-A59C-26E26E0980F0}" presName="level3hierChild" presStyleCnt="0"/>
      <dgm:spPr/>
    </dgm:pt>
    <dgm:pt modelId="{83407D5E-A86D-4F3C-96AF-8FA1083ED57C}" type="pres">
      <dgm:prSet presAssocID="{1CE1FB24-4194-41E5-A41B-22ABA929FDAD}" presName="conn2-1" presStyleLbl="parChTrans1D2" presStyleIdx="6" presStyleCnt="7"/>
      <dgm:spPr/>
      <dgm:t>
        <a:bodyPr/>
        <a:lstStyle/>
        <a:p>
          <a:endParaRPr lang="en-US"/>
        </a:p>
      </dgm:t>
    </dgm:pt>
    <dgm:pt modelId="{D5BC7F8F-E182-4BBE-A97F-8484DAF3FB6F}" type="pres">
      <dgm:prSet presAssocID="{1CE1FB24-4194-41E5-A41B-22ABA929FDAD}" presName="connTx" presStyleLbl="parChTrans1D2" presStyleIdx="6" presStyleCnt="7"/>
      <dgm:spPr/>
      <dgm:t>
        <a:bodyPr/>
        <a:lstStyle/>
        <a:p>
          <a:endParaRPr lang="en-US"/>
        </a:p>
      </dgm:t>
    </dgm:pt>
    <dgm:pt modelId="{D94E9E11-5643-4305-9AF7-D42B17F9067D}" type="pres">
      <dgm:prSet presAssocID="{6EBEC01B-7EBF-4B2C-9C04-F3CE52D44731}" presName="root2" presStyleCnt="0"/>
      <dgm:spPr/>
    </dgm:pt>
    <dgm:pt modelId="{B576D29F-DFB6-4E8A-A091-77727397B63E}" type="pres">
      <dgm:prSet presAssocID="{6EBEC01B-7EBF-4B2C-9C04-F3CE52D44731}" presName="LevelTwoTextNode" presStyleLbl="node2" presStyleIdx="6" presStyleCnt="7" custLinFactNeighborX="35265" custLinFactNeighborY="-63903">
        <dgm:presLayoutVars>
          <dgm:chPref val="3"/>
        </dgm:presLayoutVars>
      </dgm:prSet>
      <dgm:spPr/>
      <dgm:t>
        <a:bodyPr/>
        <a:lstStyle/>
        <a:p>
          <a:endParaRPr lang="en-US"/>
        </a:p>
      </dgm:t>
    </dgm:pt>
    <dgm:pt modelId="{26140793-FAD7-42DF-A773-77B77031B175}" type="pres">
      <dgm:prSet presAssocID="{6EBEC01B-7EBF-4B2C-9C04-F3CE52D44731}" presName="level3hierChild" presStyleCnt="0"/>
      <dgm:spPr/>
    </dgm:pt>
  </dgm:ptLst>
  <dgm:cxnLst>
    <dgm:cxn modelId="{FDF50C81-006F-45E3-BD14-C5CF4A151BB2}" type="presOf" srcId="{2CA06019-F01E-4EEE-81EE-BAC0D35C26FB}" destId="{45D6F630-0E05-40F6-AB89-114A7CC04AAE}" srcOrd="0" destOrd="0" presId="urn:microsoft.com/office/officeart/2005/8/layout/hierarchy2"/>
    <dgm:cxn modelId="{59B9CD07-3CC1-4DBD-8C95-C7BAE1EBF830}" type="presOf" srcId="{D0F2AAFF-725A-4055-949A-3F2D085FE808}" destId="{DCF9DB24-196E-43AF-ACB2-569FC23F69EE}" srcOrd="1" destOrd="0" presId="urn:microsoft.com/office/officeart/2005/8/layout/hierarchy2"/>
    <dgm:cxn modelId="{73BC8FF3-1873-4062-B3C4-75746B0D31EE}" type="presOf" srcId="{B633CF63-25E0-40DB-93E3-374C52BB5407}" destId="{A5F26F79-0A58-4667-9EC5-8FA078EA83E5}" srcOrd="0" destOrd="0" presId="urn:microsoft.com/office/officeart/2005/8/layout/hierarchy2"/>
    <dgm:cxn modelId="{A17296AB-0E64-47FF-94AE-F53AC30B2A11}" type="presOf" srcId="{C4B3FC41-3B3D-45CF-886D-BA9E9E68DD64}" destId="{A6F0FD84-BC29-4477-9528-9D096C71F73B}" srcOrd="0" destOrd="0" presId="urn:microsoft.com/office/officeart/2005/8/layout/hierarchy2"/>
    <dgm:cxn modelId="{12040B9E-6D1A-412E-9304-91D263ACA42E}" srcId="{2CA06019-F01E-4EEE-81EE-BAC0D35C26FB}" destId="{B633CF63-25E0-40DB-93E3-374C52BB5407}" srcOrd="1" destOrd="0" parTransId="{5CA9A107-58FA-477D-9B8A-5E9618D41B1A}" sibTransId="{DF5F6A19-443A-4034-84C6-C2E9A43ECCD6}"/>
    <dgm:cxn modelId="{EB453DDE-E159-42FF-99F6-73E0B651A210}" srcId="{C4B3FC41-3B3D-45CF-886D-BA9E9E68DD64}" destId="{2CA06019-F01E-4EEE-81EE-BAC0D35C26FB}" srcOrd="0" destOrd="0" parTransId="{B22A11D9-800B-4E5E-BDA8-93FE112E0A61}" sibTransId="{874CF78D-6AFD-4429-B807-C9DBC951AA81}"/>
    <dgm:cxn modelId="{9FF9CB78-EEB3-4300-9809-6FEC8B790451}" srcId="{2CA06019-F01E-4EEE-81EE-BAC0D35C26FB}" destId="{4793F9BA-71D7-4265-A59C-26E26E0980F0}" srcOrd="5" destOrd="0" parTransId="{2F96B999-95CD-4A9A-875C-5CFB0A5D6948}" sibTransId="{36306B25-D592-4661-AB42-D59AA3F6F024}"/>
    <dgm:cxn modelId="{74D5721B-F82B-46D0-88C8-BE7975AD04A2}" type="presOf" srcId="{F8518BDA-95F3-469F-8210-1F75505A4672}" destId="{501DF5A0-A19B-4997-BF47-AE06E7B021FD}" srcOrd="0" destOrd="0" presId="urn:microsoft.com/office/officeart/2005/8/layout/hierarchy2"/>
    <dgm:cxn modelId="{004FB126-3C11-4950-B55A-489450296E38}" type="presOf" srcId="{0625D41E-B7F3-4E2E-A928-2CBB90826178}" destId="{D038B8DE-92AE-4CE0-842D-4F767E56A1C2}" srcOrd="0" destOrd="0" presId="urn:microsoft.com/office/officeart/2005/8/layout/hierarchy2"/>
    <dgm:cxn modelId="{4A13C304-02FD-49A7-B52B-0B48473CCFF0}" type="presOf" srcId="{CE2A434F-0C94-43DF-8E57-5EDDF529AA40}" destId="{19015F71-9EA6-4264-B8B4-553B63904607}" srcOrd="1" destOrd="0" presId="urn:microsoft.com/office/officeart/2005/8/layout/hierarchy2"/>
    <dgm:cxn modelId="{5F3B9283-AA2E-4208-98E4-CE1F6B9BB247}" type="presOf" srcId="{0CC626E5-0452-4AB9-B0CF-262CA5328AF2}" destId="{0180D581-C480-4FEA-BF0F-967F7D506F42}" srcOrd="0" destOrd="0" presId="urn:microsoft.com/office/officeart/2005/8/layout/hierarchy2"/>
    <dgm:cxn modelId="{8008AD5C-D029-4BED-BB55-F58F054FAD6C}" srcId="{2CA06019-F01E-4EEE-81EE-BAC0D35C26FB}" destId="{0625D41E-B7F3-4E2E-A928-2CBB90826178}" srcOrd="3" destOrd="0" parTransId="{D0F2AAFF-725A-4055-949A-3F2D085FE808}" sibTransId="{A4F5DF77-F462-4961-9EF4-E54AFC556DA6}"/>
    <dgm:cxn modelId="{19E4806F-FA76-43E7-B1F7-30DDBB4D2495}" type="presOf" srcId="{4793F9BA-71D7-4265-A59C-26E26E0980F0}" destId="{C4E820F8-351A-4FFE-8413-DAABCD4134AB}" srcOrd="0" destOrd="0" presId="urn:microsoft.com/office/officeart/2005/8/layout/hierarchy2"/>
    <dgm:cxn modelId="{56668443-D6D9-4C8F-B527-56C63C5D779E}" type="presOf" srcId="{6EBEC01B-7EBF-4B2C-9C04-F3CE52D44731}" destId="{B576D29F-DFB6-4E8A-A091-77727397B63E}" srcOrd="0" destOrd="0" presId="urn:microsoft.com/office/officeart/2005/8/layout/hierarchy2"/>
    <dgm:cxn modelId="{4DAC35F8-3FA2-4769-940E-7665AAD51438}" type="presOf" srcId="{5CA9A107-58FA-477D-9B8A-5E9618D41B1A}" destId="{E33A5305-D4A5-4F9C-814B-2620133E8F89}" srcOrd="1" destOrd="0" presId="urn:microsoft.com/office/officeart/2005/8/layout/hierarchy2"/>
    <dgm:cxn modelId="{160D0575-28B4-42AD-AB87-5BF52D4DD31B}" srcId="{2CA06019-F01E-4EEE-81EE-BAC0D35C26FB}" destId="{BE907B76-7928-4F46-88AB-777769124C4A}" srcOrd="2" destOrd="0" parTransId="{0CC626E5-0452-4AB9-B0CF-262CA5328AF2}" sibTransId="{CC43C369-C8E7-4340-A2E4-0CC5762C2333}"/>
    <dgm:cxn modelId="{FC32F01F-B701-4A50-B893-802CE8BF1ADA}" type="presOf" srcId="{0CC626E5-0452-4AB9-B0CF-262CA5328AF2}" destId="{E38DFB50-129D-4996-8757-CF24E33382A8}" srcOrd="1" destOrd="0" presId="urn:microsoft.com/office/officeart/2005/8/layout/hierarchy2"/>
    <dgm:cxn modelId="{F2225646-4AAF-496D-826A-2A1884F93CEF}" type="presOf" srcId="{2D2CD3E6-88BE-4016-901E-10490869C4C5}" destId="{DDDC9F36-5471-491D-9975-AD489E17BF6D}" srcOrd="1" destOrd="0" presId="urn:microsoft.com/office/officeart/2005/8/layout/hierarchy2"/>
    <dgm:cxn modelId="{7024448D-9B13-476E-9F21-6EDA8ADF20FC}" type="presOf" srcId="{2F96B999-95CD-4A9A-875C-5CFB0A5D6948}" destId="{114A76EA-6E6C-4B38-8595-D1F9A46AEB2D}" srcOrd="1" destOrd="0" presId="urn:microsoft.com/office/officeart/2005/8/layout/hierarchy2"/>
    <dgm:cxn modelId="{FBC67DDF-7853-411C-B44B-BFE30C5F303C}" type="presOf" srcId="{BE907B76-7928-4F46-88AB-777769124C4A}" destId="{B3CB54AA-0589-4DCD-B092-C0366FADA2DC}" srcOrd="0" destOrd="0" presId="urn:microsoft.com/office/officeart/2005/8/layout/hierarchy2"/>
    <dgm:cxn modelId="{B9474A68-4599-4C29-AB37-5F9885283F46}" type="presOf" srcId="{D0F2AAFF-725A-4055-949A-3F2D085FE808}" destId="{5A96F071-C1B3-43E4-8B17-CB973382312F}" srcOrd="0" destOrd="0" presId="urn:microsoft.com/office/officeart/2005/8/layout/hierarchy2"/>
    <dgm:cxn modelId="{CE038E4C-8FFA-4D8C-AF1C-E9EED697DE9B}" type="presOf" srcId="{5CA9A107-58FA-477D-9B8A-5E9618D41B1A}" destId="{6715CAC2-6782-451D-A059-3BFE52EDF104}" srcOrd="0" destOrd="0" presId="urn:microsoft.com/office/officeart/2005/8/layout/hierarchy2"/>
    <dgm:cxn modelId="{28B24CCA-D3C9-49BB-9648-50C43880F47F}" type="presOf" srcId="{6574BF6A-153F-4D46-BFD8-2AC34772FF70}" destId="{EFD19F54-725D-467C-9D85-4ED6DB89F985}" srcOrd="0" destOrd="0" presId="urn:microsoft.com/office/officeart/2005/8/layout/hierarchy2"/>
    <dgm:cxn modelId="{09E282E6-A5D6-4A34-ADF8-66D2571C2B32}" type="presOf" srcId="{CE2A434F-0C94-43DF-8E57-5EDDF529AA40}" destId="{8FC80053-57F9-48F3-82EB-B1411C404A6A}" srcOrd="0" destOrd="0" presId="urn:microsoft.com/office/officeart/2005/8/layout/hierarchy2"/>
    <dgm:cxn modelId="{FBA1008A-E815-4CED-88BE-ABDEC0A6A044}" srcId="{2CA06019-F01E-4EEE-81EE-BAC0D35C26FB}" destId="{6574BF6A-153F-4D46-BFD8-2AC34772FF70}" srcOrd="4" destOrd="0" parTransId="{CE2A434F-0C94-43DF-8E57-5EDDF529AA40}" sibTransId="{1D70E0A3-CDA0-402A-A1FB-6B92DB3DBD4C}"/>
    <dgm:cxn modelId="{A3529595-D715-4D52-8860-AEF21CEB4EC7}" type="presOf" srcId="{2F96B999-95CD-4A9A-875C-5CFB0A5D6948}" destId="{7BBA086B-0F85-413B-ABD1-A138F5BF5FEA}" srcOrd="0" destOrd="0" presId="urn:microsoft.com/office/officeart/2005/8/layout/hierarchy2"/>
    <dgm:cxn modelId="{69DC90F8-AA8E-444C-8212-2ED348C007E7}" srcId="{2CA06019-F01E-4EEE-81EE-BAC0D35C26FB}" destId="{6EBEC01B-7EBF-4B2C-9C04-F3CE52D44731}" srcOrd="6" destOrd="0" parTransId="{1CE1FB24-4194-41E5-A41B-22ABA929FDAD}" sibTransId="{3A9831D9-A14D-414D-8915-685299063B1C}"/>
    <dgm:cxn modelId="{DE8F41B0-BAEE-4447-803A-65E70A66D048}" type="presOf" srcId="{2D2CD3E6-88BE-4016-901E-10490869C4C5}" destId="{45A0A0C4-6662-4376-A185-F4556C4B5EEE}" srcOrd="0" destOrd="0" presId="urn:microsoft.com/office/officeart/2005/8/layout/hierarchy2"/>
    <dgm:cxn modelId="{A8B72E60-F03D-4C82-8BEF-ED02D755BDFD}" srcId="{2CA06019-F01E-4EEE-81EE-BAC0D35C26FB}" destId="{F8518BDA-95F3-469F-8210-1F75505A4672}" srcOrd="0" destOrd="0" parTransId="{2D2CD3E6-88BE-4016-901E-10490869C4C5}" sibTransId="{5B91EC6D-FD64-452F-8F55-AB0FD5022DDD}"/>
    <dgm:cxn modelId="{53F7C74A-B248-44CB-B398-EABF29A4F2EC}" type="presOf" srcId="{1CE1FB24-4194-41E5-A41B-22ABA929FDAD}" destId="{83407D5E-A86D-4F3C-96AF-8FA1083ED57C}" srcOrd="0" destOrd="0" presId="urn:microsoft.com/office/officeart/2005/8/layout/hierarchy2"/>
    <dgm:cxn modelId="{CA7CE5BE-0EEA-4BA1-9C56-A7FA7195FBB0}" type="presOf" srcId="{1CE1FB24-4194-41E5-A41B-22ABA929FDAD}" destId="{D5BC7F8F-E182-4BBE-A97F-8484DAF3FB6F}" srcOrd="1" destOrd="0" presId="urn:microsoft.com/office/officeart/2005/8/layout/hierarchy2"/>
    <dgm:cxn modelId="{AC4CCBE7-9080-40D8-AA85-4DF477F502AF}" type="presParOf" srcId="{A6F0FD84-BC29-4477-9528-9D096C71F73B}" destId="{7D513997-2540-416F-A247-1EEE110B1D4F}" srcOrd="0" destOrd="0" presId="urn:microsoft.com/office/officeart/2005/8/layout/hierarchy2"/>
    <dgm:cxn modelId="{699C3AE8-50D2-4D51-AF3E-29682B133949}" type="presParOf" srcId="{7D513997-2540-416F-A247-1EEE110B1D4F}" destId="{45D6F630-0E05-40F6-AB89-114A7CC04AAE}" srcOrd="0" destOrd="0" presId="urn:microsoft.com/office/officeart/2005/8/layout/hierarchy2"/>
    <dgm:cxn modelId="{A32B0316-6F37-43A4-A261-2B107A188823}" type="presParOf" srcId="{7D513997-2540-416F-A247-1EEE110B1D4F}" destId="{0963D3E3-73DC-4C27-A94F-9BC1008FE24F}" srcOrd="1" destOrd="0" presId="urn:microsoft.com/office/officeart/2005/8/layout/hierarchy2"/>
    <dgm:cxn modelId="{DFA639ED-94B6-494B-9943-67E4D81D40C2}" type="presParOf" srcId="{0963D3E3-73DC-4C27-A94F-9BC1008FE24F}" destId="{45A0A0C4-6662-4376-A185-F4556C4B5EEE}" srcOrd="0" destOrd="0" presId="urn:microsoft.com/office/officeart/2005/8/layout/hierarchy2"/>
    <dgm:cxn modelId="{70F07542-7FB6-4CF5-8D85-5C3C156FDD58}" type="presParOf" srcId="{45A0A0C4-6662-4376-A185-F4556C4B5EEE}" destId="{DDDC9F36-5471-491D-9975-AD489E17BF6D}" srcOrd="0" destOrd="0" presId="urn:microsoft.com/office/officeart/2005/8/layout/hierarchy2"/>
    <dgm:cxn modelId="{86C4BEC8-E87E-4144-82AA-F9E0E648CC32}" type="presParOf" srcId="{0963D3E3-73DC-4C27-A94F-9BC1008FE24F}" destId="{75242F7B-4778-478C-B6DD-6BD5890F77CB}" srcOrd="1" destOrd="0" presId="urn:microsoft.com/office/officeart/2005/8/layout/hierarchy2"/>
    <dgm:cxn modelId="{1F87A791-0989-4EB5-80E7-1952E2E75FA9}" type="presParOf" srcId="{75242F7B-4778-478C-B6DD-6BD5890F77CB}" destId="{501DF5A0-A19B-4997-BF47-AE06E7B021FD}" srcOrd="0" destOrd="0" presId="urn:microsoft.com/office/officeart/2005/8/layout/hierarchy2"/>
    <dgm:cxn modelId="{EC8AB217-1B59-47C7-A952-EB825C12180B}" type="presParOf" srcId="{75242F7B-4778-478C-B6DD-6BD5890F77CB}" destId="{2204C1AD-E38A-4D38-A1F7-51234BE34D5A}" srcOrd="1" destOrd="0" presId="urn:microsoft.com/office/officeart/2005/8/layout/hierarchy2"/>
    <dgm:cxn modelId="{7E4C4C93-3633-4797-9587-538261BFE6A3}" type="presParOf" srcId="{0963D3E3-73DC-4C27-A94F-9BC1008FE24F}" destId="{6715CAC2-6782-451D-A059-3BFE52EDF104}" srcOrd="2" destOrd="0" presId="urn:microsoft.com/office/officeart/2005/8/layout/hierarchy2"/>
    <dgm:cxn modelId="{3EA5078E-DD00-424A-8448-CEE615DF5DC7}" type="presParOf" srcId="{6715CAC2-6782-451D-A059-3BFE52EDF104}" destId="{E33A5305-D4A5-4F9C-814B-2620133E8F89}" srcOrd="0" destOrd="0" presId="urn:microsoft.com/office/officeart/2005/8/layout/hierarchy2"/>
    <dgm:cxn modelId="{BEC9D9D8-7E75-4929-ACE0-7525DCB3514B}" type="presParOf" srcId="{0963D3E3-73DC-4C27-A94F-9BC1008FE24F}" destId="{41017F9F-65B0-4601-894B-514C7B08A4B3}" srcOrd="3" destOrd="0" presId="urn:microsoft.com/office/officeart/2005/8/layout/hierarchy2"/>
    <dgm:cxn modelId="{84268883-558E-458C-8A2A-6F236FF063E9}" type="presParOf" srcId="{41017F9F-65B0-4601-894B-514C7B08A4B3}" destId="{A5F26F79-0A58-4667-9EC5-8FA078EA83E5}" srcOrd="0" destOrd="0" presId="urn:microsoft.com/office/officeart/2005/8/layout/hierarchy2"/>
    <dgm:cxn modelId="{691CF337-DD4D-4670-812E-67A1E9BAAB6C}" type="presParOf" srcId="{41017F9F-65B0-4601-894B-514C7B08A4B3}" destId="{F1E63319-2BDD-4231-84B5-A37BF794300F}" srcOrd="1" destOrd="0" presId="urn:microsoft.com/office/officeart/2005/8/layout/hierarchy2"/>
    <dgm:cxn modelId="{E296EBD9-451E-4556-86B7-E12E63D94E6C}" type="presParOf" srcId="{0963D3E3-73DC-4C27-A94F-9BC1008FE24F}" destId="{0180D581-C480-4FEA-BF0F-967F7D506F42}" srcOrd="4" destOrd="0" presId="urn:microsoft.com/office/officeart/2005/8/layout/hierarchy2"/>
    <dgm:cxn modelId="{8F560AA8-C48E-46D1-94EB-BD4C1EB6FDD8}" type="presParOf" srcId="{0180D581-C480-4FEA-BF0F-967F7D506F42}" destId="{E38DFB50-129D-4996-8757-CF24E33382A8}" srcOrd="0" destOrd="0" presId="urn:microsoft.com/office/officeart/2005/8/layout/hierarchy2"/>
    <dgm:cxn modelId="{88BB2917-6359-471F-AA17-7282EA2F7831}" type="presParOf" srcId="{0963D3E3-73DC-4C27-A94F-9BC1008FE24F}" destId="{C832CCAB-C592-497C-8C06-0D15F746FF3D}" srcOrd="5" destOrd="0" presId="urn:microsoft.com/office/officeart/2005/8/layout/hierarchy2"/>
    <dgm:cxn modelId="{209B0CA8-2F88-403E-9479-C4974310A520}" type="presParOf" srcId="{C832CCAB-C592-497C-8C06-0D15F746FF3D}" destId="{B3CB54AA-0589-4DCD-B092-C0366FADA2DC}" srcOrd="0" destOrd="0" presId="urn:microsoft.com/office/officeart/2005/8/layout/hierarchy2"/>
    <dgm:cxn modelId="{0C719377-0417-4E44-9CB3-B04463BF7CA5}" type="presParOf" srcId="{C832CCAB-C592-497C-8C06-0D15F746FF3D}" destId="{4C78D20B-8E06-40A2-B9EF-44FF7AACCEFE}" srcOrd="1" destOrd="0" presId="urn:microsoft.com/office/officeart/2005/8/layout/hierarchy2"/>
    <dgm:cxn modelId="{EE9218D0-AD4D-4642-B2A3-31E7EE95B3C1}" type="presParOf" srcId="{0963D3E3-73DC-4C27-A94F-9BC1008FE24F}" destId="{5A96F071-C1B3-43E4-8B17-CB973382312F}" srcOrd="6" destOrd="0" presId="urn:microsoft.com/office/officeart/2005/8/layout/hierarchy2"/>
    <dgm:cxn modelId="{4B952C7F-76FD-4248-AA2B-D36DB7721508}" type="presParOf" srcId="{5A96F071-C1B3-43E4-8B17-CB973382312F}" destId="{DCF9DB24-196E-43AF-ACB2-569FC23F69EE}" srcOrd="0" destOrd="0" presId="urn:microsoft.com/office/officeart/2005/8/layout/hierarchy2"/>
    <dgm:cxn modelId="{0F7AD13D-B680-4220-BA7D-E5EA5A4AEC94}" type="presParOf" srcId="{0963D3E3-73DC-4C27-A94F-9BC1008FE24F}" destId="{FD9D4A43-988E-4DB8-AA82-7BC8E7C6ED66}" srcOrd="7" destOrd="0" presId="urn:microsoft.com/office/officeart/2005/8/layout/hierarchy2"/>
    <dgm:cxn modelId="{75A2DD9B-38D3-4CA1-81E4-3058522C680E}" type="presParOf" srcId="{FD9D4A43-988E-4DB8-AA82-7BC8E7C6ED66}" destId="{D038B8DE-92AE-4CE0-842D-4F767E56A1C2}" srcOrd="0" destOrd="0" presId="urn:microsoft.com/office/officeart/2005/8/layout/hierarchy2"/>
    <dgm:cxn modelId="{1A5C9BEF-2BA6-47F8-95C1-3610B0764E2A}" type="presParOf" srcId="{FD9D4A43-988E-4DB8-AA82-7BC8E7C6ED66}" destId="{DCA1BCBB-B245-4589-87EE-0C308685A319}" srcOrd="1" destOrd="0" presId="urn:microsoft.com/office/officeart/2005/8/layout/hierarchy2"/>
    <dgm:cxn modelId="{31573CE2-059D-4B8E-A4B7-10202271FEA8}" type="presParOf" srcId="{0963D3E3-73DC-4C27-A94F-9BC1008FE24F}" destId="{8FC80053-57F9-48F3-82EB-B1411C404A6A}" srcOrd="8" destOrd="0" presId="urn:microsoft.com/office/officeart/2005/8/layout/hierarchy2"/>
    <dgm:cxn modelId="{D6941FD1-A12C-40DB-96A8-E914A5C8BAF0}" type="presParOf" srcId="{8FC80053-57F9-48F3-82EB-B1411C404A6A}" destId="{19015F71-9EA6-4264-B8B4-553B63904607}" srcOrd="0" destOrd="0" presId="urn:microsoft.com/office/officeart/2005/8/layout/hierarchy2"/>
    <dgm:cxn modelId="{42157DF2-424C-46C3-AFCF-0100BFA67AE5}" type="presParOf" srcId="{0963D3E3-73DC-4C27-A94F-9BC1008FE24F}" destId="{2AA6F058-1351-460E-981B-302C11765946}" srcOrd="9" destOrd="0" presId="urn:microsoft.com/office/officeart/2005/8/layout/hierarchy2"/>
    <dgm:cxn modelId="{D3349DB6-1F32-4FF1-A825-CDCD4B9604FD}" type="presParOf" srcId="{2AA6F058-1351-460E-981B-302C11765946}" destId="{EFD19F54-725D-467C-9D85-4ED6DB89F985}" srcOrd="0" destOrd="0" presId="urn:microsoft.com/office/officeart/2005/8/layout/hierarchy2"/>
    <dgm:cxn modelId="{ACA3902F-C83D-43BD-9B27-EFB739E39F16}" type="presParOf" srcId="{2AA6F058-1351-460E-981B-302C11765946}" destId="{AAFDF7EA-B5E5-49EE-984B-9A6DAF32E402}" srcOrd="1" destOrd="0" presId="urn:microsoft.com/office/officeart/2005/8/layout/hierarchy2"/>
    <dgm:cxn modelId="{BAA24367-2EE7-4526-A086-5A9ED968CE44}" type="presParOf" srcId="{0963D3E3-73DC-4C27-A94F-9BC1008FE24F}" destId="{7BBA086B-0F85-413B-ABD1-A138F5BF5FEA}" srcOrd="10" destOrd="0" presId="urn:microsoft.com/office/officeart/2005/8/layout/hierarchy2"/>
    <dgm:cxn modelId="{C72F25EF-B8D8-4F27-AEB8-806DF29FE627}" type="presParOf" srcId="{7BBA086B-0F85-413B-ABD1-A138F5BF5FEA}" destId="{114A76EA-6E6C-4B38-8595-D1F9A46AEB2D}" srcOrd="0" destOrd="0" presId="urn:microsoft.com/office/officeart/2005/8/layout/hierarchy2"/>
    <dgm:cxn modelId="{A2227A39-7E3A-4472-A59D-93B490658167}" type="presParOf" srcId="{0963D3E3-73DC-4C27-A94F-9BC1008FE24F}" destId="{38B723EC-76F5-4277-9EE1-AB7CB2DAFD63}" srcOrd="11" destOrd="0" presId="urn:microsoft.com/office/officeart/2005/8/layout/hierarchy2"/>
    <dgm:cxn modelId="{EEAFEB9B-4026-4540-985B-93C602411985}" type="presParOf" srcId="{38B723EC-76F5-4277-9EE1-AB7CB2DAFD63}" destId="{C4E820F8-351A-4FFE-8413-DAABCD4134AB}" srcOrd="0" destOrd="0" presId="urn:microsoft.com/office/officeart/2005/8/layout/hierarchy2"/>
    <dgm:cxn modelId="{FADD11F7-A24A-4422-B920-C0EB1A9C99D7}" type="presParOf" srcId="{38B723EC-76F5-4277-9EE1-AB7CB2DAFD63}" destId="{DDD5E0DF-F9C5-4125-8F1D-36F3A79F7B78}" srcOrd="1" destOrd="0" presId="urn:microsoft.com/office/officeart/2005/8/layout/hierarchy2"/>
    <dgm:cxn modelId="{69F41506-6FEB-4483-9557-191022CAF513}" type="presParOf" srcId="{0963D3E3-73DC-4C27-A94F-9BC1008FE24F}" destId="{83407D5E-A86D-4F3C-96AF-8FA1083ED57C}" srcOrd="12" destOrd="0" presId="urn:microsoft.com/office/officeart/2005/8/layout/hierarchy2"/>
    <dgm:cxn modelId="{9551CA04-9DE0-499C-928F-53207AAFCDED}" type="presParOf" srcId="{83407D5E-A86D-4F3C-96AF-8FA1083ED57C}" destId="{D5BC7F8F-E182-4BBE-A97F-8484DAF3FB6F}" srcOrd="0" destOrd="0" presId="urn:microsoft.com/office/officeart/2005/8/layout/hierarchy2"/>
    <dgm:cxn modelId="{C43103B7-F73B-47F8-9F11-48A6C5F2EF1D}" type="presParOf" srcId="{0963D3E3-73DC-4C27-A94F-9BC1008FE24F}" destId="{D94E9E11-5643-4305-9AF7-D42B17F9067D}" srcOrd="13" destOrd="0" presId="urn:microsoft.com/office/officeart/2005/8/layout/hierarchy2"/>
    <dgm:cxn modelId="{36D4B94A-DDFA-40CB-9941-EF50125A57A5}" type="presParOf" srcId="{D94E9E11-5643-4305-9AF7-D42B17F9067D}" destId="{B576D29F-DFB6-4E8A-A091-77727397B63E}" srcOrd="0" destOrd="0" presId="urn:microsoft.com/office/officeart/2005/8/layout/hierarchy2"/>
    <dgm:cxn modelId="{9A087851-AD37-4055-A5A9-5943B9CB5800}" type="presParOf" srcId="{D94E9E11-5643-4305-9AF7-D42B17F9067D}" destId="{26140793-FAD7-42DF-A773-77B77031B175}"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715AB9-CBA3-4EB6-91AE-D1FBCA333B67}" type="doc">
      <dgm:prSet loTypeId="urn:microsoft.com/office/officeart/2005/8/layout/hierarchy2" loCatId="hierarchy" qsTypeId="urn:microsoft.com/office/officeart/2005/8/quickstyle/simple1" qsCatId="simple" csTypeId="urn:microsoft.com/office/officeart/2005/8/colors/accent2_1" csCatId="accent2" phldr="1"/>
      <dgm:spPr/>
      <dgm:t>
        <a:bodyPr/>
        <a:lstStyle/>
        <a:p>
          <a:endParaRPr lang="en-US"/>
        </a:p>
      </dgm:t>
    </dgm:pt>
    <dgm:pt modelId="{1D2970CB-B04D-4DC6-AE1F-A90CD5C13B43}">
      <dgm:prSet phldrT="[Text]"/>
      <dgm:spPr/>
      <dgm:t>
        <a:bodyPr/>
        <a:lstStyle/>
        <a:p>
          <a:r>
            <a:rPr lang="en-US">
              <a:solidFill>
                <a:schemeClr val="accent6">
                  <a:lumMod val="50000"/>
                </a:schemeClr>
              </a:solidFill>
            </a:rPr>
            <a:t>Committee Chairs</a:t>
          </a:r>
          <a:endParaRPr lang="en-US" dirty="0">
            <a:solidFill>
              <a:schemeClr val="accent6">
                <a:lumMod val="50000"/>
              </a:schemeClr>
            </a:solidFill>
          </a:endParaRPr>
        </a:p>
      </dgm:t>
    </dgm:pt>
    <dgm:pt modelId="{8977EE7F-9FB2-49CB-9567-03BADC60877C}" type="parTrans" cxnId="{22192398-DCAE-426D-A570-B142E41BEB41}">
      <dgm:prSet/>
      <dgm:spPr/>
      <dgm:t>
        <a:bodyPr/>
        <a:lstStyle/>
        <a:p>
          <a:endParaRPr lang="en-US"/>
        </a:p>
      </dgm:t>
    </dgm:pt>
    <dgm:pt modelId="{E0C4EEED-E13D-49B9-83B9-DDAFD0F84810}" type="sibTrans" cxnId="{22192398-DCAE-426D-A570-B142E41BEB41}">
      <dgm:prSet/>
      <dgm:spPr/>
      <dgm:t>
        <a:bodyPr/>
        <a:lstStyle/>
        <a:p>
          <a:endParaRPr lang="en-US"/>
        </a:p>
      </dgm:t>
    </dgm:pt>
    <dgm:pt modelId="{5030EA74-CF9D-43A3-AFA3-581BA510C856}">
      <dgm:prSet phldrT="[Text]"/>
      <dgm:spPr/>
      <dgm:t>
        <a:bodyPr/>
        <a:lstStyle/>
        <a:p>
          <a:r>
            <a:rPr lang="en-US"/>
            <a:t>Land Use</a:t>
          </a:r>
        </a:p>
      </dgm:t>
    </dgm:pt>
    <dgm:pt modelId="{74333236-40B6-43E7-87A6-41B814B0145D}" type="parTrans" cxnId="{85C9F320-B186-4FC1-A3B8-23250403488A}">
      <dgm:prSet/>
      <dgm:spPr/>
      <dgm:t>
        <a:bodyPr/>
        <a:lstStyle/>
        <a:p>
          <a:endParaRPr lang="en-US"/>
        </a:p>
      </dgm:t>
    </dgm:pt>
    <dgm:pt modelId="{EA13E103-4AB0-4EF7-BD63-1F1D24479E7C}" type="sibTrans" cxnId="{85C9F320-B186-4FC1-A3B8-23250403488A}">
      <dgm:prSet/>
      <dgm:spPr/>
      <dgm:t>
        <a:bodyPr/>
        <a:lstStyle/>
        <a:p>
          <a:endParaRPr lang="en-US"/>
        </a:p>
      </dgm:t>
    </dgm:pt>
    <dgm:pt modelId="{4CCDD01F-C5E7-486E-825A-C9688041073B}">
      <dgm:prSet phldrT="[Text]"/>
      <dgm:spPr/>
      <dgm:t>
        <a:bodyPr/>
        <a:lstStyle/>
        <a:p>
          <a:r>
            <a:rPr lang="en-US" dirty="0"/>
            <a:t>Traffic</a:t>
          </a:r>
        </a:p>
      </dgm:t>
    </dgm:pt>
    <dgm:pt modelId="{8BC19C9A-D874-4829-8D2D-C3E888409D1F}" type="parTrans" cxnId="{0709CDE7-F296-462E-89CA-3F63E300EFC9}">
      <dgm:prSet/>
      <dgm:spPr/>
      <dgm:t>
        <a:bodyPr/>
        <a:lstStyle/>
        <a:p>
          <a:endParaRPr lang="en-US"/>
        </a:p>
      </dgm:t>
    </dgm:pt>
    <dgm:pt modelId="{F57D1FA8-776B-4D49-94A9-A962CB293105}" type="sibTrans" cxnId="{0709CDE7-F296-462E-89CA-3F63E300EFC9}">
      <dgm:prSet/>
      <dgm:spPr/>
      <dgm:t>
        <a:bodyPr/>
        <a:lstStyle/>
        <a:p>
          <a:endParaRPr lang="en-US"/>
        </a:p>
      </dgm:t>
    </dgm:pt>
    <dgm:pt modelId="{37001973-8122-4D30-BD3C-159105F825BD}">
      <dgm:prSet phldrT="[Text]"/>
      <dgm:spPr/>
      <dgm:t>
        <a:bodyPr/>
        <a:lstStyle/>
        <a:p>
          <a:r>
            <a:rPr lang="en-US" dirty="0"/>
            <a:t>Communications</a:t>
          </a:r>
        </a:p>
      </dgm:t>
    </dgm:pt>
    <dgm:pt modelId="{D28B1B95-0B92-4CB2-838E-A43B4C38A275}" type="parTrans" cxnId="{DA16E6A0-B733-453A-825F-0DA28A2D9B87}">
      <dgm:prSet/>
      <dgm:spPr/>
      <dgm:t>
        <a:bodyPr/>
        <a:lstStyle/>
        <a:p>
          <a:endParaRPr lang="en-US"/>
        </a:p>
      </dgm:t>
    </dgm:pt>
    <dgm:pt modelId="{126B3835-DA8F-41DC-8879-5EEA3DC1F6F3}" type="sibTrans" cxnId="{DA16E6A0-B733-453A-825F-0DA28A2D9B87}">
      <dgm:prSet/>
      <dgm:spPr/>
      <dgm:t>
        <a:bodyPr/>
        <a:lstStyle/>
        <a:p>
          <a:endParaRPr lang="en-US"/>
        </a:p>
      </dgm:t>
    </dgm:pt>
    <dgm:pt modelId="{92ABC0C5-DA7E-4695-AC6B-90521E802311}">
      <dgm:prSet phldrT="[Text]"/>
      <dgm:spPr/>
      <dgm:t>
        <a:bodyPr/>
        <a:lstStyle/>
        <a:p>
          <a:r>
            <a:rPr lang="en-US" dirty="0"/>
            <a:t>Neighborhood Enhancement</a:t>
          </a:r>
        </a:p>
      </dgm:t>
    </dgm:pt>
    <dgm:pt modelId="{F9F40214-B7D0-49D5-973B-E586BE0EC279}" type="parTrans" cxnId="{D2A7E0E3-B6DF-41DC-BFAB-775315823F22}">
      <dgm:prSet/>
      <dgm:spPr/>
      <dgm:t>
        <a:bodyPr/>
        <a:lstStyle/>
        <a:p>
          <a:endParaRPr lang="en-US"/>
        </a:p>
      </dgm:t>
    </dgm:pt>
    <dgm:pt modelId="{C0A034BF-A9A0-4965-B106-9585E41CD084}" type="sibTrans" cxnId="{D2A7E0E3-B6DF-41DC-BFAB-775315823F22}">
      <dgm:prSet/>
      <dgm:spPr/>
      <dgm:t>
        <a:bodyPr/>
        <a:lstStyle/>
        <a:p>
          <a:endParaRPr lang="en-US"/>
        </a:p>
      </dgm:t>
    </dgm:pt>
    <dgm:pt modelId="{3C60D303-8E86-4CE3-8F85-75F100F76BC5}">
      <dgm:prSet phldrT="[Text]"/>
      <dgm:spPr/>
      <dgm:t>
        <a:bodyPr/>
        <a:lstStyle/>
        <a:p>
          <a:r>
            <a:rPr lang="en-US" dirty="0"/>
            <a:t>Block Watch</a:t>
          </a:r>
        </a:p>
      </dgm:t>
    </dgm:pt>
    <dgm:pt modelId="{166D76B4-8C8E-4113-92C5-E7352D593797}" type="parTrans" cxnId="{05CBF163-02FC-4041-9087-A3E758299A31}">
      <dgm:prSet/>
      <dgm:spPr/>
      <dgm:t>
        <a:bodyPr/>
        <a:lstStyle/>
        <a:p>
          <a:endParaRPr lang="en-US"/>
        </a:p>
      </dgm:t>
    </dgm:pt>
    <dgm:pt modelId="{C8DE03B9-3ADE-414E-80B7-114C64D92DA4}" type="sibTrans" cxnId="{05CBF163-02FC-4041-9087-A3E758299A31}">
      <dgm:prSet/>
      <dgm:spPr/>
      <dgm:t>
        <a:bodyPr/>
        <a:lstStyle/>
        <a:p>
          <a:endParaRPr lang="en-US"/>
        </a:p>
      </dgm:t>
    </dgm:pt>
    <dgm:pt modelId="{6084AAF7-E3E6-49AD-80F9-F150F0390AC3}">
      <dgm:prSet phldrT="[Text]"/>
      <dgm:spPr/>
      <dgm:t>
        <a:bodyPr/>
        <a:lstStyle/>
        <a:p>
          <a:r>
            <a:rPr lang="en-US" dirty="0"/>
            <a:t>Emergency Preparedness</a:t>
          </a:r>
        </a:p>
      </dgm:t>
    </dgm:pt>
    <dgm:pt modelId="{1CCBA105-D641-4ABD-98DA-6535532FC05F}" type="parTrans" cxnId="{956E3930-E19E-4ADA-A5D7-A4B1B98C3F89}">
      <dgm:prSet/>
      <dgm:spPr/>
      <dgm:t>
        <a:bodyPr/>
        <a:lstStyle/>
        <a:p>
          <a:endParaRPr lang="en-US"/>
        </a:p>
      </dgm:t>
    </dgm:pt>
    <dgm:pt modelId="{811E9B8B-299A-4AE6-89D3-98D7C31339C0}" type="sibTrans" cxnId="{956E3930-E19E-4ADA-A5D7-A4B1B98C3F89}">
      <dgm:prSet/>
      <dgm:spPr/>
      <dgm:t>
        <a:bodyPr/>
        <a:lstStyle/>
        <a:p>
          <a:endParaRPr lang="en-US"/>
        </a:p>
      </dgm:t>
    </dgm:pt>
    <dgm:pt modelId="{C3B5AE1B-02B7-4387-96A5-707DE8EDD89A}" type="pres">
      <dgm:prSet presAssocID="{AF715AB9-CBA3-4EB6-91AE-D1FBCA333B67}" presName="diagram" presStyleCnt="0">
        <dgm:presLayoutVars>
          <dgm:chPref val="1"/>
          <dgm:dir/>
          <dgm:animOne val="branch"/>
          <dgm:animLvl val="lvl"/>
          <dgm:resizeHandles val="exact"/>
        </dgm:presLayoutVars>
      </dgm:prSet>
      <dgm:spPr/>
      <dgm:t>
        <a:bodyPr/>
        <a:lstStyle/>
        <a:p>
          <a:endParaRPr lang="en-US"/>
        </a:p>
      </dgm:t>
    </dgm:pt>
    <dgm:pt modelId="{88886A0E-DC61-45D3-A650-96E4FC9140FC}" type="pres">
      <dgm:prSet presAssocID="{1D2970CB-B04D-4DC6-AE1F-A90CD5C13B43}" presName="root1" presStyleCnt="0"/>
      <dgm:spPr/>
    </dgm:pt>
    <dgm:pt modelId="{B853E77F-E993-4B82-AD61-5DE99BCE3B23}" type="pres">
      <dgm:prSet presAssocID="{1D2970CB-B04D-4DC6-AE1F-A90CD5C13B43}" presName="LevelOneTextNode" presStyleLbl="node0" presStyleIdx="0" presStyleCnt="1">
        <dgm:presLayoutVars>
          <dgm:chPref val="3"/>
        </dgm:presLayoutVars>
      </dgm:prSet>
      <dgm:spPr/>
      <dgm:t>
        <a:bodyPr/>
        <a:lstStyle/>
        <a:p>
          <a:endParaRPr lang="en-US"/>
        </a:p>
      </dgm:t>
    </dgm:pt>
    <dgm:pt modelId="{5E8BC7D1-39E0-4C6B-8F21-2582090F7B86}" type="pres">
      <dgm:prSet presAssocID="{1D2970CB-B04D-4DC6-AE1F-A90CD5C13B43}" presName="level2hierChild" presStyleCnt="0"/>
      <dgm:spPr/>
    </dgm:pt>
    <dgm:pt modelId="{E7ABD6EC-7ED6-49C4-8CAC-014D5E6659CD}" type="pres">
      <dgm:prSet presAssocID="{74333236-40B6-43E7-87A6-41B814B0145D}" presName="conn2-1" presStyleLbl="parChTrans1D2" presStyleIdx="0" presStyleCnt="6"/>
      <dgm:spPr/>
      <dgm:t>
        <a:bodyPr/>
        <a:lstStyle/>
        <a:p>
          <a:endParaRPr lang="en-US"/>
        </a:p>
      </dgm:t>
    </dgm:pt>
    <dgm:pt modelId="{BC1666E1-B7E1-4BBF-AB1E-A3489726089E}" type="pres">
      <dgm:prSet presAssocID="{74333236-40B6-43E7-87A6-41B814B0145D}" presName="connTx" presStyleLbl="parChTrans1D2" presStyleIdx="0" presStyleCnt="6"/>
      <dgm:spPr/>
      <dgm:t>
        <a:bodyPr/>
        <a:lstStyle/>
        <a:p>
          <a:endParaRPr lang="en-US"/>
        </a:p>
      </dgm:t>
    </dgm:pt>
    <dgm:pt modelId="{E57DA89D-129D-46E3-A439-70E9130A7411}" type="pres">
      <dgm:prSet presAssocID="{5030EA74-CF9D-43A3-AFA3-581BA510C856}" presName="root2" presStyleCnt="0"/>
      <dgm:spPr/>
    </dgm:pt>
    <dgm:pt modelId="{F584818B-654D-4644-B610-D0A16B0EA4B6}" type="pres">
      <dgm:prSet presAssocID="{5030EA74-CF9D-43A3-AFA3-581BA510C856}" presName="LevelTwoTextNode" presStyleLbl="node2" presStyleIdx="0" presStyleCnt="6">
        <dgm:presLayoutVars>
          <dgm:chPref val="3"/>
        </dgm:presLayoutVars>
      </dgm:prSet>
      <dgm:spPr/>
      <dgm:t>
        <a:bodyPr/>
        <a:lstStyle/>
        <a:p>
          <a:endParaRPr lang="en-US"/>
        </a:p>
      </dgm:t>
    </dgm:pt>
    <dgm:pt modelId="{6CA4735C-3187-447A-9EC4-BF50C95AAD77}" type="pres">
      <dgm:prSet presAssocID="{5030EA74-CF9D-43A3-AFA3-581BA510C856}" presName="level3hierChild" presStyleCnt="0"/>
      <dgm:spPr/>
    </dgm:pt>
    <dgm:pt modelId="{5BA2E549-BE42-4AAA-A0CE-A07BA110CEC1}" type="pres">
      <dgm:prSet presAssocID="{8BC19C9A-D874-4829-8D2D-C3E888409D1F}" presName="conn2-1" presStyleLbl="parChTrans1D2" presStyleIdx="1" presStyleCnt="6"/>
      <dgm:spPr/>
      <dgm:t>
        <a:bodyPr/>
        <a:lstStyle/>
        <a:p>
          <a:endParaRPr lang="en-US"/>
        </a:p>
      </dgm:t>
    </dgm:pt>
    <dgm:pt modelId="{00D0E85F-32E1-48C3-90E5-10322A5B035D}" type="pres">
      <dgm:prSet presAssocID="{8BC19C9A-D874-4829-8D2D-C3E888409D1F}" presName="connTx" presStyleLbl="parChTrans1D2" presStyleIdx="1" presStyleCnt="6"/>
      <dgm:spPr/>
      <dgm:t>
        <a:bodyPr/>
        <a:lstStyle/>
        <a:p>
          <a:endParaRPr lang="en-US"/>
        </a:p>
      </dgm:t>
    </dgm:pt>
    <dgm:pt modelId="{FDBECAC8-EA33-42C6-9D2A-DE4A924327BB}" type="pres">
      <dgm:prSet presAssocID="{4CCDD01F-C5E7-486E-825A-C9688041073B}" presName="root2" presStyleCnt="0"/>
      <dgm:spPr/>
    </dgm:pt>
    <dgm:pt modelId="{29087DE5-BA53-4A6F-999E-17210F1BB710}" type="pres">
      <dgm:prSet presAssocID="{4CCDD01F-C5E7-486E-825A-C9688041073B}" presName="LevelTwoTextNode" presStyleLbl="node2" presStyleIdx="1" presStyleCnt="6">
        <dgm:presLayoutVars>
          <dgm:chPref val="3"/>
        </dgm:presLayoutVars>
      </dgm:prSet>
      <dgm:spPr/>
      <dgm:t>
        <a:bodyPr/>
        <a:lstStyle/>
        <a:p>
          <a:endParaRPr lang="en-US"/>
        </a:p>
      </dgm:t>
    </dgm:pt>
    <dgm:pt modelId="{4E4E7535-A4AB-463F-849E-8EB3712ACFCA}" type="pres">
      <dgm:prSet presAssocID="{4CCDD01F-C5E7-486E-825A-C9688041073B}" presName="level3hierChild" presStyleCnt="0"/>
      <dgm:spPr/>
    </dgm:pt>
    <dgm:pt modelId="{BC15A563-DB17-46B3-8442-AFCCD94895CD}" type="pres">
      <dgm:prSet presAssocID="{D28B1B95-0B92-4CB2-838E-A43B4C38A275}" presName="conn2-1" presStyleLbl="parChTrans1D2" presStyleIdx="2" presStyleCnt="6"/>
      <dgm:spPr/>
      <dgm:t>
        <a:bodyPr/>
        <a:lstStyle/>
        <a:p>
          <a:endParaRPr lang="en-US"/>
        </a:p>
      </dgm:t>
    </dgm:pt>
    <dgm:pt modelId="{702A6FA4-6E6B-441B-B5B2-9EC38FDF66B4}" type="pres">
      <dgm:prSet presAssocID="{D28B1B95-0B92-4CB2-838E-A43B4C38A275}" presName="connTx" presStyleLbl="parChTrans1D2" presStyleIdx="2" presStyleCnt="6"/>
      <dgm:spPr/>
      <dgm:t>
        <a:bodyPr/>
        <a:lstStyle/>
        <a:p>
          <a:endParaRPr lang="en-US"/>
        </a:p>
      </dgm:t>
    </dgm:pt>
    <dgm:pt modelId="{46155DA7-FC9B-43DC-AA11-00E0AE906802}" type="pres">
      <dgm:prSet presAssocID="{37001973-8122-4D30-BD3C-159105F825BD}" presName="root2" presStyleCnt="0"/>
      <dgm:spPr/>
    </dgm:pt>
    <dgm:pt modelId="{6281BADA-5B88-40A1-8A91-FFE12785A3C3}" type="pres">
      <dgm:prSet presAssocID="{37001973-8122-4D30-BD3C-159105F825BD}" presName="LevelTwoTextNode" presStyleLbl="node2" presStyleIdx="2" presStyleCnt="6">
        <dgm:presLayoutVars>
          <dgm:chPref val="3"/>
        </dgm:presLayoutVars>
      </dgm:prSet>
      <dgm:spPr/>
      <dgm:t>
        <a:bodyPr/>
        <a:lstStyle/>
        <a:p>
          <a:endParaRPr lang="en-US"/>
        </a:p>
      </dgm:t>
    </dgm:pt>
    <dgm:pt modelId="{2E222FEE-DF66-4BFC-844E-F204AA34B25B}" type="pres">
      <dgm:prSet presAssocID="{37001973-8122-4D30-BD3C-159105F825BD}" presName="level3hierChild" presStyleCnt="0"/>
      <dgm:spPr/>
    </dgm:pt>
    <dgm:pt modelId="{5D47A5F0-6D7E-4460-9B55-A1B7294734C2}" type="pres">
      <dgm:prSet presAssocID="{F9F40214-B7D0-49D5-973B-E586BE0EC279}" presName="conn2-1" presStyleLbl="parChTrans1D2" presStyleIdx="3" presStyleCnt="6"/>
      <dgm:spPr/>
      <dgm:t>
        <a:bodyPr/>
        <a:lstStyle/>
        <a:p>
          <a:endParaRPr lang="en-US"/>
        </a:p>
      </dgm:t>
    </dgm:pt>
    <dgm:pt modelId="{6779D0CB-54FC-48A9-9A1A-7C624E499557}" type="pres">
      <dgm:prSet presAssocID="{F9F40214-B7D0-49D5-973B-E586BE0EC279}" presName="connTx" presStyleLbl="parChTrans1D2" presStyleIdx="3" presStyleCnt="6"/>
      <dgm:spPr/>
      <dgm:t>
        <a:bodyPr/>
        <a:lstStyle/>
        <a:p>
          <a:endParaRPr lang="en-US"/>
        </a:p>
      </dgm:t>
    </dgm:pt>
    <dgm:pt modelId="{E5B26424-BBC3-4DA9-B4C0-00FC73978D47}" type="pres">
      <dgm:prSet presAssocID="{92ABC0C5-DA7E-4695-AC6B-90521E802311}" presName="root2" presStyleCnt="0"/>
      <dgm:spPr/>
    </dgm:pt>
    <dgm:pt modelId="{E43BA7CD-38C9-4BEB-A171-0DD7E342D699}" type="pres">
      <dgm:prSet presAssocID="{92ABC0C5-DA7E-4695-AC6B-90521E802311}" presName="LevelTwoTextNode" presStyleLbl="node2" presStyleIdx="3" presStyleCnt="6">
        <dgm:presLayoutVars>
          <dgm:chPref val="3"/>
        </dgm:presLayoutVars>
      </dgm:prSet>
      <dgm:spPr/>
      <dgm:t>
        <a:bodyPr/>
        <a:lstStyle/>
        <a:p>
          <a:endParaRPr lang="en-US"/>
        </a:p>
      </dgm:t>
    </dgm:pt>
    <dgm:pt modelId="{DD801872-E8D9-4438-BCAD-649C814AF3FC}" type="pres">
      <dgm:prSet presAssocID="{92ABC0C5-DA7E-4695-AC6B-90521E802311}" presName="level3hierChild" presStyleCnt="0"/>
      <dgm:spPr/>
    </dgm:pt>
    <dgm:pt modelId="{52760503-8474-485C-A71A-69211F84F31B}" type="pres">
      <dgm:prSet presAssocID="{166D76B4-8C8E-4113-92C5-E7352D593797}" presName="conn2-1" presStyleLbl="parChTrans1D2" presStyleIdx="4" presStyleCnt="6"/>
      <dgm:spPr/>
      <dgm:t>
        <a:bodyPr/>
        <a:lstStyle/>
        <a:p>
          <a:endParaRPr lang="en-US"/>
        </a:p>
      </dgm:t>
    </dgm:pt>
    <dgm:pt modelId="{2D189D73-0D43-468C-878F-3EB6043E1EFC}" type="pres">
      <dgm:prSet presAssocID="{166D76B4-8C8E-4113-92C5-E7352D593797}" presName="connTx" presStyleLbl="parChTrans1D2" presStyleIdx="4" presStyleCnt="6"/>
      <dgm:spPr/>
      <dgm:t>
        <a:bodyPr/>
        <a:lstStyle/>
        <a:p>
          <a:endParaRPr lang="en-US"/>
        </a:p>
      </dgm:t>
    </dgm:pt>
    <dgm:pt modelId="{E0C779BC-18AA-4FE2-A4D7-7B02A9D5CCBA}" type="pres">
      <dgm:prSet presAssocID="{3C60D303-8E86-4CE3-8F85-75F100F76BC5}" presName="root2" presStyleCnt="0"/>
      <dgm:spPr/>
    </dgm:pt>
    <dgm:pt modelId="{5DBF6E5E-426F-4D5B-A076-2E90296C9A5C}" type="pres">
      <dgm:prSet presAssocID="{3C60D303-8E86-4CE3-8F85-75F100F76BC5}" presName="LevelTwoTextNode" presStyleLbl="node2" presStyleIdx="4" presStyleCnt="6">
        <dgm:presLayoutVars>
          <dgm:chPref val="3"/>
        </dgm:presLayoutVars>
      </dgm:prSet>
      <dgm:spPr/>
      <dgm:t>
        <a:bodyPr/>
        <a:lstStyle/>
        <a:p>
          <a:endParaRPr lang="en-US"/>
        </a:p>
      </dgm:t>
    </dgm:pt>
    <dgm:pt modelId="{65A30DAD-E62B-4B4F-9BCD-A27DE22EE88E}" type="pres">
      <dgm:prSet presAssocID="{3C60D303-8E86-4CE3-8F85-75F100F76BC5}" presName="level3hierChild" presStyleCnt="0"/>
      <dgm:spPr/>
    </dgm:pt>
    <dgm:pt modelId="{4E8DD53F-A891-44D8-AE3E-E379FB093747}" type="pres">
      <dgm:prSet presAssocID="{1CCBA105-D641-4ABD-98DA-6535532FC05F}" presName="conn2-1" presStyleLbl="parChTrans1D2" presStyleIdx="5" presStyleCnt="6"/>
      <dgm:spPr/>
      <dgm:t>
        <a:bodyPr/>
        <a:lstStyle/>
        <a:p>
          <a:endParaRPr lang="en-US"/>
        </a:p>
      </dgm:t>
    </dgm:pt>
    <dgm:pt modelId="{909424C3-21BB-42F5-A147-96460FC7CB19}" type="pres">
      <dgm:prSet presAssocID="{1CCBA105-D641-4ABD-98DA-6535532FC05F}" presName="connTx" presStyleLbl="parChTrans1D2" presStyleIdx="5" presStyleCnt="6"/>
      <dgm:spPr/>
      <dgm:t>
        <a:bodyPr/>
        <a:lstStyle/>
        <a:p>
          <a:endParaRPr lang="en-US"/>
        </a:p>
      </dgm:t>
    </dgm:pt>
    <dgm:pt modelId="{B5AD5FD7-3365-4175-9927-E6E3995C1234}" type="pres">
      <dgm:prSet presAssocID="{6084AAF7-E3E6-49AD-80F9-F150F0390AC3}" presName="root2" presStyleCnt="0"/>
      <dgm:spPr/>
    </dgm:pt>
    <dgm:pt modelId="{CD30BE42-DDD3-432D-9430-F18BAA8576A2}" type="pres">
      <dgm:prSet presAssocID="{6084AAF7-E3E6-49AD-80F9-F150F0390AC3}" presName="LevelTwoTextNode" presStyleLbl="node2" presStyleIdx="5" presStyleCnt="6">
        <dgm:presLayoutVars>
          <dgm:chPref val="3"/>
        </dgm:presLayoutVars>
      </dgm:prSet>
      <dgm:spPr/>
      <dgm:t>
        <a:bodyPr/>
        <a:lstStyle/>
        <a:p>
          <a:endParaRPr lang="en-US"/>
        </a:p>
      </dgm:t>
    </dgm:pt>
    <dgm:pt modelId="{52F45B31-20AD-4F94-BE40-C2CF18FC52FD}" type="pres">
      <dgm:prSet presAssocID="{6084AAF7-E3E6-49AD-80F9-F150F0390AC3}" presName="level3hierChild" presStyleCnt="0"/>
      <dgm:spPr/>
    </dgm:pt>
  </dgm:ptLst>
  <dgm:cxnLst>
    <dgm:cxn modelId="{1BA0486E-0A4F-4427-A547-6CD86233A311}" type="presOf" srcId="{5030EA74-CF9D-43A3-AFA3-581BA510C856}" destId="{F584818B-654D-4644-B610-D0A16B0EA4B6}" srcOrd="0" destOrd="0" presId="urn:microsoft.com/office/officeart/2005/8/layout/hierarchy2"/>
    <dgm:cxn modelId="{0709CDE7-F296-462E-89CA-3F63E300EFC9}" srcId="{1D2970CB-B04D-4DC6-AE1F-A90CD5C13B43}" destId="{4CCDD01F-C5E7-486E-825A-C9688041073B}" srcOrd="1" destOrd="0" parTransId="{8BC19C9A-D874-4829-8D2D-C3E888409D1F}" sibTransId="{F57D1FA8-776B-4D49-94A9-A962CB293105}"/>
    <dgm:cxn modelId="{0300CEA9-F14D-44D8-B1A6-7DB3A82873F8}" type="presOf" srcId="{6084AAF7-E3E6-49AD-80F9-F150F0390AC3}" destId="{CD30BE42-DDD3-432D-9430-F18BAA8576A2}" srcOrd="0" destOrd="0" presId="urn:microsoft.com/office/officeart/2005/8/layout/hierarchy2"/>
    <dgm:cxn modelId="{21A78BC6-5829-4DEA-AF9A-BDE6282B081C}" type="presOf" srcId="{8BC19C9A-D874-4829-8D2D-C3E888409D1F}" destId="{00D0E85F-32E1-48C3-90E5-10322A5B035D}" srcOrd="1" destOrd="0" presId="urn:microsoft.com/office/officeart/2005/8/layout/hierarchy2"/>
    <dgm:cxn modelId="{BAC51637-F97F-43A4-BB6E-AC1CD260B4B3}" type="presOf" srcId="{8BC19C9A-D874-4829-8D2D-C3E888409D1F}" destId="{5BA2E549-BE42-4AAA-A0CE-A07BA110CEC1}" srcOrd="0" destOrd="0" presId="urn:microsoft.com/office/officeart/2005/8/layout/hierarchy2"/>
    <dgm:cxn modelId="{DA16E6A0-B733-453A-825F-0DA28A2D9B87}" srcId="{1D2970CB-B04D-4DC6-AE1F-A90CD5C13B43}" destId="{37001973-8122-4D30-BD3C-159105F825BD}" srcOrd="2" destOrd="0" parTransId="{D28B1B95-0B92-4CB2-838E-A43B4C38A275}" sibTransId="{126B3835-DA8F-41DC-8879-5EEA3DC1F6F3}"/>
    <dgm:cxn modelId="{DDEC3513-3ECD-49D9-B6EC-2B98EF1DBE66}" type="presOf" srcId="{74333236-40B6-43E7-87A6-41B814B0145D}" destId="{BC1666E1-B7E1-4BBF-AB1E-A3489726089E}" srcOrd="1" destOrd="0" presId="urn:microsoft.com/office/officeart/2005/8/layout/hierarchy2"/>
    <dgm:cxn modelId="{5FA9162E-061D-47B4-987D-79A63EEC0A2D}" type="presOf" srcId="{AF715AB9-CBA3-4EB6-91AE-D1FBCA333B67}" destId="{C3B5AE1B-02B7-4387-96A5-707DE8EDD89A}" srcOrd="0" destOrd="0" presId="urn:microsoft.com/office/officeart/2005/8/layout/hierarchy2"/>
    <dgm:cxn modelId="{7740BF51-2F3F-4BC0-84F7-0D23214C7739}" type="presOf" srcId="{74333236-40B6-43E7-87A6-41B814B0145D}" destId="{E7ABD6EC-7ED6-49C4-8CAC-014D5E6659CD}" srcOrd="0" destOrd="0" presId="urn:microsoft.com/office/officeart/2005/8/layout/hierarchy2"/>
    <dgm:cxn modelId="{F849D615-F280-4873-A2B4-83FD25937515}" type="presOf" srcId="{37001973-8122-4D30-BD3C-159105F825BD}" destId="{6281BADA-5B88-40A1-8A91-FFE12785A3C3}" srcOrd="0" destOrd="0" presId="urn:microsoft.com/office/officeart/2005/8/layout/hierarchy2"/>
    <dgm:cxn modelId="{193FA33F-BE03-41BE-B3FA-20DFD7BEB2A4}" type="presOf" srcId="{D28B1B95-0B92-4CB2-838E-A43B4C38A275}" destId="{702A6FA4-6E6B-441B-B5B2-9EC38FDF66B4}" srcOrd="1" destOrd="0" presId="urn:microsoft.com/office/officeart/2005/8/layout/hierarchy2"/>
    <dgm:cxn modelId="{3409E48A-5402-439C-A4DF-1D2137407C67}" type="presOf" srcId="{166D76B4-8C8E-4113-92C5-E7352D593797}" destId="{2D189D73-0D43-468C-878F-3EB6043E1EFC}" srcOrd="1" destOrd="0" presId="urn:microsoft.com/office/officeart/2005/8/layout/hierarchy2"/>
    <dgm:cxn modelId="{22192398-DCAE-426D-A570-B142E41BEB41}" srcId="{AF715AB9-CBA3-4EB6-91AE-D1FBCA333B67}" destId="{1D2970CB-B04D-4DC6-AE1F-A90CD5C13B43}" srcOrd="0" destOrd="0" parTransId="{8977EE7F-9FB2-49CB-9567-03BADC60877C}" sibTransId="{E0C4EEED-E13D-49B9-83B9-DDAFD0F84810}"/>
    <dgm:cxn modelId="{956E3930-E19E-4ADA-A5D7-A4B1B98C3F89}" srcId="{1D2970CB-B04D-4DC6-AE1F-A90CD5C13B43}" destId="{6084AAF7-E3E6-49AD-80F9-F150F0390AC3}" srcOrd="5" destOrd="0" parTransId="{1CCBA105-D641-4ABD-98DA-6535532FC05F}" sibTransId="{811E9B8B-299A-4AE6-89D3-98D7C31339C0}"/>
    <dgm:cxn modelId="{4304AB04-FD03-4161-9D1D-88D8CB17726D}" type="presOf" srcId="{D28B1B95-0B92-4CB2-838E-A43B4C38A275}" destId="{BC15A563-DB17-46B3-8442-AFCCD94895CD}" srcOrd="0" destOrd="0" presId="urn:microsoft.com/office/officeart/2005/8/layout/hierarchy2"/>
    <dgm:cxn modelId="{6870ADD4-85EA-4662-859F-4F90222AC26D}" type="presOf" srcId="{F9F40214-B7D0-49D5-973B-E586BE0EC279}" destId="{6779D0CB-54FC-48A9-9A1A-7C624E499557}" srcOrd="1" destOrd="0" presId="urn:microsoft.com/office/officeart/2005/8/layout/hierarchy2"/>
    <dgm:cxn modelId="{D2A7E0E3-B6DF-41DC-BFAB-775315823F22}" srcId="{1D2970CB-B04D-4DC6-AE1F-A90CD5C13B43}" destId="{92ABC0C5-DA7E-4695-AC6B-90521E802311}" srcOrd="3" destOrd="0" parTransId="{F9F40214-B7D0-49D5-973B-E586BE0EC279}" sibTransId="{C0A034BF-A9A0-4965-B106-9585E41CD084}"/>
    <dgm:cxn modelId="{472BCB4B-1409-44DA-90FC-CEE986562BE6}" type="presOf" srcId="{1CCBA105-D641-4ABD-98DA-6535532FC05F}" destId="{4E8DD53F-A891-44D8-AE3E-E379FB093747}" srcOrd="0" destOrd="0" presId="urn:microsoft.com/office/officeart/2005/8/layout/hierarchy2"/>
    <dgm:cxn modelId="{9CE9EA1B-B62F-4ABA-B67E-5585E43AF77E}" type="presOf" srcId="{92ABC0C5-DA7E-4695-AC6B-90521E802311}" destId="{E43BA7CD-38C9-4BEB-A171-0DD7E342D699}" srcOrd="0" destOrd="0" presId="urn:microsoft.com/office/officeart/2005/8/layout/hierarchy2"/>
    <dgm:cxn modelId="{85C9F320-B186-4FC1-A3B8-23250403488A}" srcId="{1D2970CB-B04D-4DC6-AE1F-A90CD5C13B43}" destId="{5030EA74-CF9D-43A3-AFA3-581BA510C856}" srcOrd="0" destOrd="0" parTransId="{74333236-40B6-43E7-87A6-41B814B0145D}" sibTransId="{EA13E103-4AB0-4EF7-BD63-1F1D24479E7C}"/>
    <dgm:cxn modelId="{DDACD44E-189C-4B71-946C-4DD98F78E8DF}" type="presOf" srcId="{1D2970CB-B04D-4DC6-AE1F-A90CD5C13B43}" destId="{B853E77F-E993-4B82-AD61-5DE99BCE3B23}" srcOrd="0" destOrd="0" presId="urn:microsoft.com/office/officeart/2005/8/layout/hierarchy2"/>
    <dgm:cxn modelId="{EB2433D3-151B-4DB7-BE37-10D81AB3F773}" type="presOf" srcId="{3C60D303-8E86-4CE3-8F85-75F100F76BC5}" destId="{5DBF6E5E-426F-4D5B-A076-2E90296C9A5C}" srcOrd="0" destOrd="0" presId="urn:microsoft.com/office/officeart/2005/8/layout/hierarchy2"/>
    <dgm:cxn modelId="{C15E5867-82EA-4C43-8069-4E4C405AF532}" type="presOf" srcId="{1CCBA105-D641-4ABD-98DA-6535532FC05F}" destId="{909424C3-21BB-42F5-A147-96460FC7CB19}" srcOrd="1" destOrd="0" presId="urn:microsoft.com/office/officeart/2005/8/layout/hierarchy2"/>
    <dgm:cxn modelId="{E924CAA0-0115-40A4-BA47-B2B938323204}" type="presOf" srcId="{166D76B4-8C8E-4113-92C5-E7352D593797}" destId="{52760503-8474-485C-A71A-69211F84F31B}" srcOrd="0" destOrd="0" presId="urn:microsoft.com/office/officeart/2005/8/layout/hierarchy2"/>
    <dgm:cxn modelId="{05CBF163-02FC-4041-9087-A3E758299A31}" srcId="{1D2970CB-B04D-4DC6-AE1F-A90CD5C13B43}" destId="{3C60D303-8E86-4CE3-8F85-75F100F76BC5}" srcOrd="4" destOrd="0" parTransId="{166D76B4-8C8E-4113-92C5-E7352D593797}" sibTransId="{C8DE03B9-3ADE-414E-80B7-114C64D92DA4}"/>
    <dgm:cxn modelId="{C5130141-55F0-449D-B988-506797244FF1}" type="presOf" srcId="{4CCDD01F-C5E7-486E-825A-C9688041073B}" destId="{29087DE5-BA53-4A6F-999E-17210F1BB710}" srcOrd="0" destOrd="0" presId="urn:microsoft.com/office/officeart/2005/8/layout/hierarchy2"/>
    <dgm:cxn modelId="{A85C0109-7672-455C-B6AD-7DCD3A68AF33}" type="presOf" srcId="{F9F40214-B7D0-49D5-973B-E586BE0EC279}" destId="{5D47A5F0-6D7E-4460-9B55-A1B7294734C2}" srcOrd="0" destOrd="0" presId="urn:microsoft.com/office/officeart/2005/8/layout/hierarchy2"/>
    <dgm:cxn modelId="{1FBD3114-A2DC-4355-B464-BFA91321572E}" type="presParOf" srcId="{C3B5AE1B-02B7-4387-96A5-707DE8EDD89A}" destId="{88886A0E-DC61-45D3-A650-96E4FC9140FC}" srcOrd="0" destOrd="0" presId="urn:microsoft.com/office/officeart/2005/8/layout/hierarchy2"/>
    <dgm:cxn modelId="{D3D36870-BF0D-4CE3-A00D-CB4F02D3A45A}" type="presParOf" srcId="{88886A0E-DC61-45D3-A650-96E4FC9140FC}" destId="{B853E77F-E993-4B82-AD61-5DE99BCE3B23}" srcOrd="0" destOrd="0" presId="urn:microsoft.com/office/officeart/2005/8/layout/hierarchy2"/>
    <dgm:cxn modelId="{E754133B-24DE-485C-93C5-5185F129222F}" type="presParOf" srcId="{88886A0E-DC61-45D3-A650-96E4FC9140FC}" destId="{5E8BC7D1-39E0-4C6B-8F21-2582090F7B86}" srcOrd="1" destOrd="0" presId="urn:microsoft.com/office/officeart/2005/8/layout/hierarchy2"/>
    <dgm:cxn modelId="{310E4942-B7E2-418A-A5EC-3C8C83D96EFF}" type="presParOf" srcId="{5E8BC7D1-39E0-4C6B-8F21-2582090F7B86}" destId="{E7ABD6EC-7ED6-49C4-8CAC-014D5E6659CD}" srcOrd="0" destOrd="0" presId="urn:microsoft.com/office/officeart/2005/8/layout/hierarchy2"/>
    <dgm:cxn modelId="{D855F128-A2BE-44B3-BF99-CDE634AAF927}" type="presParOf" srcId="{E7ABD6EC-7ED6-49C4-8CAC-014D5E6659CD}" destId="{BC1666E1-B7E1-4BBF-AB1E-A3489726089E}" srcOrd="0" destOrd="0" presId="urn:microsoft.com/office/officeart/2005/8/layout/hierarchy2"/>
    <dgm:cxn modelId="{CE08C60F-B030-4673-AF3E-EA59955A384C}" type="presParOf" srcId="{5E8BC7D1-39E0-4C6B-8F21-2582090F7B86}" destId="{E57DA89D-129D-46E3-A439-70E9130A7411}" srcOrd="1" destOrd="0" presId="urn:microsoft.com/office/officeart/2005/8/layout/hierarchy2"/>
    <dgm:cxn modelId="{413D529F-D036-4CE6-A29D-A2027051D262}" type="presParOf" srcId="{E57DA89D-129D-46E3-A439-70E9130A7411}" destId="{F584818B-654D-4644-B610-D0A16B0EA4B6}" srcOrd="0" destOrd="0" presId="urn:microsoft.com/office/officeart/2005/8/layout/hierarchy2"/>
    <dgm:cxn modelId="{F8CA97EF-820B-4041-A123-306635A7516E}" type="presParOf" srcId="{E57DA89D-129D-46E3-A439-70E9130A7411}" destId="{6CA4735C-3187-447A-9EC4-BF50C95AAD77}" srcOrd="1" destOrd="0" presId="urn:microsoft.com/office/officeart/2005/8/layout/hierarchy2"/>
    <dgm:cxn modelId="{24298CDE-9F7A-40D5-84FE-4EF55BA672C5}" type="presParOf" srcId="{5E8BC7D1-39E0-4C6B-8F21-2582090F7B86}" destId="{5BA2E549-BE42-4AAA-A0CE-A07BA110CEC1}" srcOrd="2" destOrd="0" presId="urn:microsoft.com/office/officeart/2005/8/layout/hierarchy2"/>
    <dgm:cxn modelId="{79493C82-EBF0-4CF0-9A8E-7AC17C9B9C48}" type="presParOf" srcId="{5BA2E549-BE42-4AAA-A0CE-A07BA110CEC1}" destId="{00D0E85F-32E1-48C3-90E5-10322A5B035D}" srcOrd="0" destOrd="0" presId="urn:microsoft.com/office/officeart/2005/8/layout/hierarchy2"/>
    <dgm:cxn modelId="{FD7E3F38-BAA3-436F-A205-F9E2927865AF}" type="presParOf" srcId="{5E8BC7D1-39E0-4C6B-8F21-2582090F7B86}" destId="{FDBECAC8-EA33-42C6-9D2A-DE4A924327BB}" srcOrd="3" destOrd="0" presId="urn:microsoft.com/office/officeart/2005/8/layout/hierarchy2"/>
    <dgm:cxn modelId="{52EF4EC7-2E45-4076-AD71-4CA9C3AC2C87}" type="presParOf" srcId="{FDBECAC8-EA33-42C6-9D2A-DE4A924327BB}" destId="{29087DE5-BA53-4A6F-999E-17210F1BB710}" srcOrd="0" destOrd="0" presId="urn:microsoft.com/office/officeart/2005/8/layout/hierarchy2"/>
    <dgm:cxn modelId="{EAF541FC-D2CB-46D8-AEC9-F5DFBA6358DD}" type="presParOf" srcId="{FDBECAC8-EA33-42C6-9D2A-DE4A924327BB}" destId="{4E4E7535-A4AB-463F-849E-8EB3712ACFCA}" srcOrd="1" destOrd="0" presId="urn:microsoft.com/office/officeart/2005/8/layout/hierarchy2"/>
    <dgm:cxn modelId="{C0BF4868-7341-4CA2-BBFD-C562D93B23F2}" type="presParOf" srcId="{5E8BC7D1-39E0-4C6B-8F21-2582090F7B86}" destId="{BC15A563-DB17-46B3-8442-AFCCD94895CD}" srcOrd="4" destOrd="0" presId="urn:microsoft.com/office/officeart/2005/8/layout/hierarchy2"/>
    <dgm:cxn modelId="{EFFF854B-3DFB-4CEC-8B5E-EF3148619B98}" type="presParOf" srcId="{BC15A563-DB17-46B3-8442-AFCCD94895CD}" destId="{702A6FA4-6E6B-441B-B5B2-9EC38FDF66B4}" srcOrd="0" destOrd="0" presId="urn:microsoft.com/office/officeart/2005/8/layout/hierarchy2"/>
    <dgm:cxn modelId="{393DB49C-5751-4E4E-80D7-A692928949B9}" type="presParOf" srcId="{5E8BC7D1-39E0-4C6B-8F21-2582090F7B86}" destId="{46155DA7-FC9B-43DC-AA11-00E0AE906802}" srcOrd="5" destOrd="0" presId="urn:microsoft.com/office/officeart/2005/8/layout/hierarchy2"/>
    <dgm:cxn modelId="{394D241C-1CDD-4B60-B097-48C89B1866BD}" type="presParOf" srcId="{46155DA7-FC9B-43DC-AA11-00E0AE906802}" destId="{6281BADA-5B88-40A1-8A91-FFE12785A3C3}" srcOrd="0" destOrd="0" presId="urn:microsoft.com/office/officeart/2005/8/layout/hierarchy2"/>
    <dgm:cxn modelId="{5CD1DA9B-9827-4509-B1A8-C9492FF2C369}" type="presParOf" srcId="{46155DA7-FC9B-43DC-AA11-00E0AE906802}" destId="{2E222FEE-DF66-4BFC-844E-F204AA34B25B}" srcOrd="1" destOrd="0" presId="urn:microsoft.com/office/officeart/2005/8/layout/hierarchy2"/>
    <dgm:cxn modelId="{9067BDBC-B6AB-49FD-935D-A485F78C8AC1}" type="presParOf" srcId="{5E8BC7D1-39E0-4C6B-8F21-2582090F7B86}" destId="{5D47A5F0-6D7E-4460-9B55-A1B7294734C2}" srcOrd="6" destOrd="0" presId="urn:microsoft.com/office/officeart/2005/8/layout/hierarchy2"/>
    <dgm:cxn modelId="{11317E8E-3C06-4A4F-AB15-348074BD5DD0}" type="presParOf" srcId="{5D47A5F0-6D7E-4460-9B55-A1B7294734C2}" destId="{6779D0CB-54FC-48A9-9A1A-7C624E499557}" srcOrd="0" destOrd="0" presId="urn:microsoft.com/office/officeart/2005/8/layout/hierarchy2"/>
    <dgm:cxn modelId="{693B93EF-270D-4EFB-9039-78181F86F9E5}" type="presParOf" srcId="{5E8BC7D1-39E0-4C6B-8F21-2582090F7B86}" destId="{E5B26424-BBC3-4DA9-B4C0-00FC73978D47}" srcOrd="7" destOrd="0" presId="urn:microsoft.com/office/officeart/2005/8/layout/hierarchy2"/>
    <dgm:cxn modelId="{C20A7D14-3BD9-4BBC-8CE2-9112BCB05AF2}" type="presParOf" srcId="{E5B26424-BBC3-4DA9-B4C0-00FC73978D47}" destId="{E43BA7CD-38C9-4BEB-A171-0DD7E342D699}" srcOrd="0" destOrd="0" presId="urn:microsoft.com/office/officeart/2005/8/layout/hierarchy2"/>
    <dgm:cxn modelId="{8DF60F88-71B2-4C64-A617-4BEAA604D460}" type="presParOf" srcId="{E5B26424-BBC3-4DA9-B4C0-00FC73978D47}" destId="{DD801872-E8D9-4438-BCAD-649C814AF3FC}" srcOrd="1" destOrd="0" presId="urn:microsoft.com/office/officeart/2005/8/layout/hierarchy2"/>
    <dgm:cxn modelId="{7442BAC0-CE99-44DC-A744-8DC8852F4EDA}" type="presParOf" srcId="{5E8BC7D1-39E0-4C6B-8F21-2582090F7B86}" destId="{52760503-8474-485C-A71A-69211F84F31B}" srcOrd="8" destOrd="0" presId="urn:microsoft.com/office/officeart/2005/8/layout/hierarchy2"/>
    <dgm:cxn modelId="{5F09EA72-8B56-47B1-AA1D-BF0644F65356}" type="presParOf" srcId="{52760503-8474-485C-A71A-69211F84F31B}" destId="{2D189D73-0D43-468C-878F-3EB6043E1EFC}" srcOrd="0" destOrd="0" presId="urn:microsoft.com/office/officeart/2005/8/layout/hierarchy2"/>
    <dgm:cxn modelId="{14C78AAF-4DB0-417C-B8A7-DA28825539AC}" type="presParOf" srcId="{5E8BC7D1-39E0-4C6B-8F21-2582090F7B86}" destId="{E0C779BC-18AA-4FE2-A4D7-7B02A9D5CCBA}" srcOrd="9" destOrd="0" presId="urn:microsoft.com/office/officeart/2005/8/layout/hierarchy2"/>
    <dgm:cxn modelId="{193EAADB-B2FD-46D1-88B1-88C5218337A0}" type="presParOf" srcId="{E0C779BC-18AA-4FE2-A4D7-7B02A9D5CCBA}" destId="{5DBF6E5E-426F-4D5B-A076-2E90296C9A5C}" srcOrd="0" destOrd="0" presId="urn:microsoft.com/office/officeart/2005/8/layout/hierarchy2"/>
    <dgm:cxn modelId="{E28CD877-0CFF-4825-BF24-945CCB82D31E}" type="presParOf" srcId="{E0C779BC-18AA-4FE2-A4D7-7B02A9D5CCBA}" destId="{65A30DAD-E62B-4B4F-9BCD-A27DE22EE88E}" srcOrd="1" destOrd="0" presId="urn:microsoft.com/office/officeart/2005/8/layout/hierarchy2"/>
    <dgm:cxn modelId="{DB4B1E96-42C3-4363-825E-B552BBF5AF3F}" type="presParOf" srcId="{5E8BC7D1-39E0-4C6B-8F21-2582090F7B86}" destId="{4E8DD53F-A891-44D8-AE3E-E379FB093747}" srcOrd="10" destOrd="0" presId="urn:microsoft.com/office/officeart/2005/8/layout/hierarchy2"/>
    <dgm:cxn modelId="{0938D784-C18F-451A-9579-0CBB7D9DC6A4}" type="presParOf" srcId="{4E8DD53F-A891-44D8-AE3E-E379FB093747}" destId="{909424C3-21BB-42F5-A147-96460FC7CB19}" srcOrd="0" destOrd="0" presId="urn:microsoft.com/office/officeart/2005/8/layout/hierarchy2"/>
    <dgm:cxn modelId="{83A4DBC3-BC97-4972-9107-FAA41A54B701}" type="presParOf" srcId="{5E8BC7D1-39E0-4C6B-8F21-2582090F7B86}" destId="{B5AD5FD7-3365-4175-9927-E6E3995C1234}" srcOrd="11" destOrd="0" presId="urn:microsoft.com/office/officeart/2005/8/layout/hierarchy2"/>
    <dgm:cxn modelId="{CA918A57-A19D-4BC1-805D-58A0980109F7}" type="presParOf" srcId="{B5AD5FD7-3365-4175-9927-E6E3995C1234}" destId="{CD30BE42-DDD3-432D-9430-F18BAA8576A2}" srcOrd="0" destOrd="0" presId="urn:microsoft.com/office/officeart/2005/8/layout/hierarchy2"/>
    <dgm:cxn modelId="{D8D82DC2-7459-4076-B5CC-DE7C52318511}" type="presParOf" srcId="{B5AD5FD7-3365-4175-9927-E6E3995C1234}" destId="{52F45B31-20AD-4F94-BE40-C2CF18FC52FD}" srcOrd="1" destOrd="0" presId="urn:microsoft.com/office/officeart/2005/8/layout/hierarchy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D48306-A21E-4A3C-B032-4D093CF23FF1}" type="doc">
      <dgm:prSet loTypeId="urn:microsoft.com/office/officeart/2009/3/layout/HorizontalOrganizationChart" loCatId="hierarchy" qsTypeId="urn:microsoft.com/office/officeart/2005/8/quickstyle/simple1" qsCatId="simple" csTypeId="urn:microsoft.com/office/officeart/2005/8/colors/colorful1" csCatId="colorful" phldr="1"/>
      <dgm:spPr/>
      <dgm:t>
        <a:bodyPr/>
        <a:lstStyle/>
        <a:p>
          <a:endParaRPr lang="en-US"/>
        </a:p>
      </dgm:t>
    </dgm:pt>
    <dgm:pt modelId="{4ABB60AB-BE72-4875-8C29-51C7FAC843C5}">
      <dgm:prSet/>
      <dgm:spPr>
        <a:solidFill>
          <a:schemeClr val="accent6">
            <a:lumMod val="50000"/>
            <a:alpha val="72000"/>
          </a:schemeClr>
        </a:solidFill>
      </dgm:spPr>
      <dgm:t>
        <a:bodyPr/>
        <a:lstStyle/>
        <a:p>
          <a:r>
            <a:rPr lang="en-US" dirty="0"/>
            <a:t>President – Lee Sargent</a:t>
          </a:r>
        </a:p>
      </dgm:t>
    </dgm:pt>
    <dgm:pt modelId="{093E284E-1CE9-4088-88D6-57DAE1C6E521}" type="parTrans" cxnId="{CBEE852F-9889-4CB9-8F44-265A995DACBB}">
      <dgm:prSet/>
      <dgm:spPr/>
      <dgm:t>
        <a:bodyPr/>
        <a:lstStyle/>
        <a:p>
          <a:endParaRPr lang="en-US"/>
        </a:p>
      </dgm:t>
    </dgm:pt>
    <dgm:pt modelId="{0531C337-8CAA-4022-A86D-4618FC8F09B9}" type="sibTrans" cxnId="{CBEE852F-9889-4CB9-8F44-265A995DACBB}">
      <dgm:prSet/>
      <dgm:spPr/>
      <dgm:t>
        <a:bodyPr/>
        <a:lstStyle/>
        <a:p>
          <a:endParaRPr lang="en-US"/>
        </a:p>
      </dgm:t>
    </dgm:pt>
    <dgm:pt modelId="{698D5D16-ABD5-4ACB-BA89-3DDE976F2B7E}">
      <dgm:prSet/>
      <dgm:spPr>
        <a:solidFill>
          <a:schemeClr val="accent6">
            <a:lumMod val="50000"/>
            <a:alpha val="72000"/>
          </a:schemeClr>
        </a:solidFill>
      </dgm:spPr>
      <dgm:t>
        <a:bodyPr/>
        <a:lstStyle/>
        <a:p>
          <a:r>
            <a:rPr lang="en-US" dirty="0"/>
            <a:t>Vice President – Patrick Tousignant</a:t>
          </a:r>
        </a:p>
      </dgm:t>
    </dgm:pt>
    <dgm:pt modelId="{87CEC070-EAC4-4B87-9B73-08560EA2FC85}" type="parTrans" cxnId="{3C94F6DA-22BF-45D1-8501-BF54B94392CE}">
      <dgm:prSet/>
      <dgm:spPr/>
      <dgm:t>
        <a:bodyPr/>
        <a:lstStyle/>
        <a:p>
          <a:endParaRPr lang="en-US"/>
        </a:p>
      </dgm:t>
    </dgm:pt>
    <dgm:pt modelId="{87B47A33-2000-449D-AB58-DD31A8415651}" type="sibTrans" cxnId="{3C94F6DA-22BF-45D1-8501-BF54B94392CE}">
      <dgm:prSet/>
      <dgm:spPr/>
      <dgm:t>
        <a:bodyPr/>
        <a:lstStyle/>
        <a:p>
          <a:endParaRPr lang="en-US"/>
        </a:p>
      </dgm:t>
    </dgm:pt>
    <dgm:pt modelId="{384B434A-1A15-4C8B-BA00-450CB10989DD}">
      <dgm:prSet/>
      <dgm:spPr>
        <a:solidFill>
          <a:schemeClr val="accent6">
            <a:lumMod val="50000"/>
            <a:alpha val="72000"/>
          </a:schemeClr>
        </a:solidFill>
      </dgm:spPr>
      <dgm:t>
        <a:bodyPr/>
        <a:lstStyle/>
        <a:p>
          <a:r>
            <a:rPr lang="en-US" dirty="0"/>
            <a:t>Secretary – Anne Drebin</a:t>
          </a:r>
        </a:p>
      </dgm:t>
    </dgm:pt>
    <dgm:pt modelId="{FDFD3A1B-1B77-40CB-8D64-2EF0A7F292A5}" type="parTrans" cxnId="{560465CB-8446-4C7C-8C6B-88D98C495340}">
      <dgm:prSet/>
      <dgm:spPr/>
      <dgm:t>
        <a:bodyPr/>
        <a:lstStyle/>
        <a:p>
          <a:endParaRPr lang="en-US"/>
        </a:p>
      </dgm:t>
    </dgm:pt>
    <dgm:pt modelId="{0380BFDA-2168-4F6B-9713-E054D8875A5E}" type="sibTrans" cxnId="{560465CB-8446-4C7C-8C6B-88D98C495340}">
      <dgm:prSet/>
      <dgm:spPr/>
      <dgm:t>
        <a:bodyPr/>
        <a:lstStyle/>
        <a:p>
          <a:endParaRPr lang="en-US"/>
        </a:p>
      </dgm:t>
    </dgm:pt>
    <dgm:pt modelId="{F417C1E0-A4F1-43EE-A784-51331C0F8DE5}">
      <dgm:prSet/>
      <dgm:spPr>
        <a:solidFill>
          <a:schemeClr val="accent6">
            <a:lumMod val="50000"/>
            <a:alpha val="72000"/>
          </a:schemeClr>
        </a:solidFill>
      </dgm:spPr>
      <dgm:t>
        <a:bodyPr/>
        <a:lstStyle/>
        <a:p>
          <a:r>
            <a:rPr lang="en-US" dirty="0"/>
            <a:t>Treasurer – John Haro</a:t>
          </a:r>
        </a:p>
      </dgm:t>
    </dgm:pt>
    <dgm:pt modelId="{864A8D18-2015-4F1F-B294-1C02BC2A5A05}" type="parTrans" cxnId="{F99FD6CA-D38F-4D8B-B9D3-2D727B7AE5C9}">
      <dgm:prSet/>
      <dgm:spPr/>
      <dgm:t>
        <a:bodyPr/>
        <a:lstStyle/>
        <a:p>
          <a:endParaRPr lang="en-US"/>
        </a:p>
      </dgm:t>
    </dgm:pt>
    <dgm:pt modelId="{C7BDB2D6-C405-4FE0-B125-872E58530C00}" type="sibTrans" cxnId="{F99FD6CA-D38F-4D8B-B9D3-2D727B7AE5C9}">
      <dgm:prSet/>
      <dgm:spPr/>
      <dgm:t>
        <a:bodyPr/>
        <a:lstStyle/>
        <a:p>
          <a:endParaRPr lang="en-US"/>
        </a:p>
      </dgm:t>
    </dgm:pt>
    <dgm:pt modelId="{A882FBED-88E6-48F7-98E0-05E7FD5B1A60}">
      <dgm:prSet/>
      <dgm:spPr>
        <a:solidFill>
          <a:schemeClr val="accent6">
            <a:lumMod val="50000"/>
            <a:alpha val="72000"/>
          </a:schemeClr>
        </a:solidFill>
      </dgm:spPr>
      <dgm:t>
        <a:bodyPr/>
        <a:lstStyle/>
        <a:p>
          <a:r>
            <a:rPr lang="en-US" dirty="0"/>
            <a:t>Trustees</a:t>
          </a:r>
        </a:p>
      </dgm:t>
    </dgm:pt>
    <dgm:pt modelId="{72CBBDF3-3768-43B6-B571-E79A4ECE2045}" type="parTrans" cxnId="{4A1D6FD6-FF85-4EFF-9FEE-E6A24AFB3B4C}">
      <dgm:prSet/>
      <dgm:spPr/>
      <dgm:t>
        <a:bodyPr/>
        <a:lstStyle/>
        <a:p>
          <a:endParaRPr lang="en-US"/>
        </a:p>
      </dgm:t>
    </dgm:pt>
    <dgm:pt modelId="{B365F609-D0C9-4888-A4CD-DA13398149CF}" type="sibTrans" cxnId="{4A1D6FD6-FF85-4EFF-9FEE-E6A24AFB3B4C}">
      <dgm:prSet/>
      <dgm:spPr/>
      <dgm:t>
        <a:bodyPr/>
        <a:lstStyle/>
        <a:p>
          <a:endParaRPr lang="en-US"/>
        </a:p>
      </dgm:t>
    </dgm:pt>
    <dgm:pt modelId="{D240D7AB-BC5B-4F43-A9F6-0B19FB504E4F}">
      <dgm:prSet/>
      <dgm:spPr/>
      <dgm:t>
        <a:bodyPr/>
        <a:lstStyle/>
        <a:p>
          <a:pPr rtl="0"/>
          <a:r>
            <a:rPr lang="en-US" dirty="0"/>
            <a:t>Honorary</a:t>
          </a:r>
          <a:r>
            <a:rPr lang="en-US" dirty="0">
              <a:latin typeface="Calibri Light" panose="020F0302020204030204"/>
            </a:rPr>
            <a:t> </a:t>
          </a:r>
          <a:endParaRPr lang="en-US" dirty="0"/>
        </a:p>
        <a:p>
          <a:r>
            <a:rPr lang="en-US" dirty="0"/>
            <a:t>Ken </a:t>
          </a:r>
          <a:r>
            <a:rPr lang="en-US" dirty="0" err="1"/>
            <a:t>Schiring</a:t>
          </a:r>
        </a:p>
      </dgm:t>
    </dgm:pt>
    <dgm:pt modelId="{D2192368-3B66-4A25-846A-898CFBE759A2}" type="parTrans" cxnId="{471982DC-B4EA-40DE-9A71-ABC172C9C977}">
      <dgm:prSet/>
      <dgm:spPr/>
      <dgm:t>
        <a:bodyPr/>
        <a:lstStyle/>
        <a:p>
          <a:endParaRPr lang="en-US"/>
        </a:p>
      </dgm:t>
    </dgm:pt>
    <dgm:pt modelId="{31BF2DB5-AA64-4236-A5E1-C2FDB1F1AEB8}" type="sibTrans" cxnId="{471982DC-B4EA-40DE-9A71-ABC172C9C977}">
      <dgm:prSet/>
      <dgm:spPr/>
      <dgm:t>
        <a:bodyPr/>
        <a:lstStyle/>
        <a:p>
          <a:endParaRPr lang="en-US"/>
        </a:p>
      </dgm:t>
    </dgm:pt>
    <dgm:pt modelId="{CDF24C1E-EDED-42E5-B86C-D8DB29EE3967}">
      <dgm:prSet/>
      <dgm:spPr/>
      <dgm:t>
        <a:bodyPr/>
        <a:lstStyle/>
        <a:p>
          <a:r>
            <a:rPr lang="en-US" dirty="0"/>
            <a:t>Janet Castaneda</a:t>
          </a:r>
        </a:p>
      </dgm:t>
    </dgm:pt>
    <dgm:pt modelId="{E98A8678-FCF8-4870-B9AC-5D058DF8F951}" type="parTrans" cxnId="{8F0C9DB1-321F-4DA8-B941-689FDB642416}">
      <dgm:prSet/>
      <dgm:spPr/>
      <dgm:t>
        <a:bodyPr/>
        <a:lstStyle/>
        <a:p>
          <a:endParaRPr lang="en-US"/>
        </a:p>
      </dgm:t>
    </dgm:pt>
    <dgm:pt modelId="{BD45B6B7-D9EE-4B3A-BB20-202D3FB3EE9E}" type="sibTrans" cxnId="{8F0C9DB1-321F-4DA8-B941-689FDB642416}">
      <dgm:prSet/>
      <dgm:spPr/>
      <dgm:t>
        <a:bodyPr/>
        <a:lstStyle/>
        <a:p>
          <a:endParaRPr lang="en-US"/>
        </a:p>
      </dgm:t>
    </dgm:pt>
    <dgm:pt modelId="{EB4938FF-0242-490C-8879-0D6CD9492EC1}">
      <dgm:prSet/>
      <dgm:spPr/>
      <dgm:t>
        <a:bodyPr/>
        <a:lstStyle/>
        <a:p>
          <a:r>
            <a:rPr lang="en-US" dirty="0"/>
            <a:t>Kurt </a:t>
          </a:r>
          <a:r>
            <a:rPr lang="en-US" dirty="0" err="1"/>
            <a:t>Howeler</a:t>
          </a:r>
          <a:endParaRPr lang="en-US" dirty="0"/>
        </a:p>
      </dgm:t>
    </dgm:pt>
    <dgm:pt modelId="{60EDF7B6-A28A-4D3A-94BD-79770CFC5F12}" type="parTrans" cxnId="{C334B2E1-BADE-4757-87D6-5BD123FB2C18}">
      <dgm:prSet/>
      <dgm:spPr/>
      <dgm:t>
        <a:bodyPr/>
        <a:lstStyle/>
        <a:p>
          <a:endParaRPr lang="en-US"/>
        </a:p>
      </dgm:t>
    </dgm:pt>
    <dgm:pt modelId="{260A3EB2-93DF-4C8B-ACC7-5E543280838F}" type="sibTrans" cxnId="{C334B2E1-BADE-4757-87D6-5BD123FB2C18}">
      <dgm:prSet/>
      <dgm:spPr/>
      <dgm:t>
        <a:bodyPr/>
        <a:lstStyle/>
        <a:p>
          <a:endParaRPr lang="en-US"/>
        </a:p>
      </dgm:t>
    </dgm:pt>
    <dgm:pt modelId="{C9FBA3B2-778F-4A35-91DD-F7FABD07A588}">
      <dgm:prSet/>
      <dgm:spPr/>
      <dgm:t>
        <a:bodyPr/>
        <a:lstStyle/>
        <a:p>
          <a:r>
            <a:rPr lang="en-US" dirty="0"/>
            <a:t>Emmanuel Solis</a:t>
          </a:r>
        </a:p>
      </dgm:t>
    </dgm:pt>
    <dgm:pt modelId="{7840984D-E07D-4D8F-B76E-8A30B14426EC}" type="parTrans" cxnId="{EF9EEF52-4355-4544-A1A8-DD37C2277E63}">
      <dgm:prSet/>
      <dgm:spPr/>
      <dgm:t>
        <a:bodyPr/>
        <a:lstStyle/>
        <a:p>
          <a:endParaRPr lang="en-US"/>
        </a:p>
      </dgm:t>
    </dgm:pt>
    <dgm:pt modelId="{722E977F-3060-458D-AB34-E7E327E96179}" type="sibTrans" cxnId="{EF9EEF52-4355-4544-A1A8-DD37C2277E63}">
      <dgm:prSet/>
      <dgm:spPr/>
      <dgm:t>
        <a:bodyPr/>
        <a:lstStyle/>
        <a:p>
          <a:endParaRPr lang="en-US"/>
        </a:p>
      </dgm:t>
    </dgm:pt>
    <dgm:pt modelId="{FB82026F-14ED-4B6C-AE16-0EF6F1FB3512}" type="pres">
      <dgm:prSet presAssocID="{DAD48306-A21E-4A3C-B032-4D093CF23FF1}" presName="hierChild1" presStyleCnt="0">
        <dgm:presLayoutVars>
          <dgm:orgChart val="1"/>
          <dgm:chPref val="1"/>
          <dgm:dir/>
          <dgm:animOne val="branch"/>
          <dgm:animLvl val="lvl"/>
          <dgm:resizeHandles/>
        </dgm:presLayoutVars>
      </dgm:prSet>
      <dgm:spPr/>
      <dgm:t>
        <a:bodyPr/>
        <a:lstStyle/>
        <a:p>
          <a:endParaRPr lang="en-US"/>
        </a:p>
      </dgm:t>
    </dgm:pt>
    <dgm:pt modelId="{4261A1A4-913A-480D-882F-DC8323C7FF15}" type="pres">
      <dgm:prSet presAssocID="{4ABB60AB-BE72-4875-8C29-51C7FAC843C5}" presName="hierRoot1" presStyleCnt="0">
        <dgm:presLayoutVars>
          <dgm:hierBranch val="init"/>
        </dgm:presLayoutVars>
      </dgm:prSet>
      <dgm:spPr/>
    </dgm:pt>
    <dgm:pt modelId="{B9A0926F-4BB7-4FCB-A58A-BEBFEC90E5FF}" type="pres">
      <dgm:prSet presAssocID="{4ABB60AB-BE72-4875-8C29-51C7FAC843C5}" presName="rootComposite1" presStyleCnt="0"/>
      <dgm:spPr/>
    </dgm:pt>
    <dgm:pt modelId="{D53B692C-E6C8-4944-813E-DF8D76FA8B0A}" type="pres">
      <dgm:prSet presAssocID="{4ABB60AB-BE72-4875-8C29-51C7FAC843C5}" presName="rootText1" presStyleLbl="node0" presStyleIdx="0" presStyleCnt="5">
        <dgm:presLayoutVars>
          <dgm:chPref val="3"/>
        </dgm:presLayoutVars>
      </dgm:prSet>
      <dgm:spPr/>
      <dgm:t>
        <a:bodyPr/>
        <a:lstStyle/>
        <a:p>
          <a:endParaRPr lang="en-US"/>
        </a:p>
      </dgm:t>
    </dgm:pt>
    <dgm:pt modelId="{E63EF1FF-6BA0-4AEB-9F8F-BB7A6CAB676E}" type="pres">
      <dgm:prSet presAssocID="{4ABB60AB-BE72-4875-8C29-51C7FAC843C5}" presName="rootConnector1" presStyleLbl="node1" presStyleIdx="0" presStyleCnt="0"/>
      <dgm:spPr/>
      <dgm:t>
        <a:bodyPr/>
        <a:lstStyle/>
        <a:p>
          <a:endParaRPr lang="en-US"/>
        </a:p>
      </dgm:t>
    </dgm:pt>
    <dgm:pt modelId="{45715809-690E-489B-A7FE-656641F490AA}" type="pres">
      <dgm:prSet presAssocID="{4ABB60AB-BE72-4875-8C29-51C7FAC843C5}" presName="hierChild2" presStyleCnt="0"/>
      <dgm:spPr/>
    </dgm:pt>
    <dgm:pt modelId="{15B4B9BA-8862-4274-88DD-0DCAFC1904EE}" type="pres">
      <dgm:prSet presAssocID="{4ABB60AB-BE72-4875-8C29-51C7FAC843C5}" presName="hierChild3" presStyleCnt="0"/>
      <dgm:spPr/>
    </dgm:pt>
    <dgm:pt modelId="{014E5FC9-449E-4848-9E3E-A4E4594DA3D3}" type="pres">
      <dgm:prSet presAssocID="{698D5D16-ABD5-4ACB-BA89-3DDE976F2B7E}" presName="hierRoot1" presStyleCnt="0">
        <dgm:presLayoutVars>
          <dgm:hierBranch val="init"/>
        </dgm:presLayoutVars>
      </dgm:prSet>
      <dgm:spPr/>
    </dgm:pt>
    <dgm:pt modelId="{690D171D-8AEB-40C7-BBFF-355C402938A7}" type="pres">
      <dgm:prSet presAssocID="{698D5D16-ABD5-4ACB-BA89-3DDE976F2B7E}" presName="rootComposite1" presStyleCnt="0"/>
      <dgm:spPr/>
    </dgm:pt>
    <dgm:pt modelId="{72DC703E-5BB2-487B-A891-B30519E64924}" type="pres">
      <dgm:prSet presAssocID="{698D5D16-ABD5-4ACB-BA89-3DDE976F2B7E}" presName="rootText1" presStyleLbl="node0" presStyleIdx="1" presStyleCnt="5">
        <dgm:presLayoutVars>
          <dgm:chPref val="3"/>
        </dgm:presLayoutVars>
      </dgm:prSet>
      <dgm:spPr/>
      <dgm:t>
        <a:bodyPr/>
        <a:lstStyle/>
        <a:p>
          <a:endParaRPr lang="en-US"/>
        </a:p>
      </dgm:t>
    </dgm:pt>
    <dgm:pt modelId="{CFF4D32D-CA47-4F73-B77D-D0093060D718}" type="pres">
      <dgm:prSet presAssocID="{698D5D16-ABD5-4ACB-BA89-3DDE976F2B7E}" presName="rootConnector1" presStyleLbl="node1" presStyleIdx="0" presStyleCnt="0"/>
      <dgm:spPr/>
      <dgm:t>
        <a:bodyPr/>
        <a:lstStyle/>
        <a:p>
          <a:endParaRPr lang="en-US"/>
        </a:p>
      </dgm:t>
    </dgm:pt>
    <dgm:pt modelId="{C89D3D8D-05B6-4CCF-88F9-FEEE70A51015}" type="pres">
      <dgm:prSet presAssocID="{698D5D16-ABD5-4ACB-BA89-3DDE976F2B7E}" presName="hierChild2" presStyleCnt="0"/>
      <dgm:spPr/>
    </dgm:pt>
    <dgm:pt modelId="{83E3C641-5D0B-481D-BD2E-3F17B967701A}" type="pres">
      <dgm:prSet presAssocID="{698D5D16-ABD5-4ACB-BA89-3DDE976F2B7E}" presName="hierChild3" presStyleCnt="0"/>
      <dgm:spPr/>
    </dgm:pt>
    <dgm:pt modelId="{AC5BAC59-9BC7-455A-89D3-9A14CCFE2331}" type="pres">
      <dgm:prSet presAssocID="{384B434A-1A15-4C8B-BA00-450CB10989DD}" presName="hierRoot1" presStyleCnt="0">
        <dgm:presLayoutVars>
          <dgm:hierBranch val="init"/>
        </dgm:presLayoutVars>
      </dgm:prSet>
      <dgm:spPr/>
    </dgm:pt>
    <dgm:pt modelId="{A359B30B-F157-404A-B813-ED3CC3C23CF6}" type="pres">
      <dgm:prSet presAssocID="{384B434A-1A15-4C8B-BA00-450CB10989DD}" presName="rootComposite1" presStyleCnt="0"/>
      <dgm:spPr/>
    </dgm:pt>
    <dgm:pt modelId="{E4677420-B81A-439B-8823-EC36132632ED}" type="pres">
      <dgm:prSet presAssocID="{384B434A-1A15-4C8B-BA00-450CB10989DD}" presName="rootText1" presStyleLbl="node0" presStyleIdx="2" presStyleCnt="5">
        <dgm:presLayoutVars>
          <dgm:chPref val="3"/>
        </dgm:presLayoutVars>
      </dgm:prSet>
      <dgm:spPr/>
      <dgm:t>
        <a:bodyPr/>
        <a:lstStyle/>
        <a:p>
          <a:endParaRPr lang="en-US"/>
        </a:p>
      </dgm:t>
    </dgm:pt>
    <dgm:pt modelId="{8424DFC2-4FAF-4A48-B862-5A2A14250479}" type="pres">
      <dgm:prSet presAssocID="{384B434A-1A15-4C8B-BA00-450CB10989DD}" presName="rootConnector1" presStyleLbl="node1" presStyleIdx="0" presStyleCnt="0"/>
      <dgm:spPr/>
      <dgm:t>
        <a:bodyPr/>
        <a:lstStyle/>
        <a:p>
          <a:endParaRPr lang="en-US"/>
        </a:p>
      </dgm:t>
    </dgm:pt>
    <dgm:pt modelId="{891D8092-A33B-4053-B6E1-6BA304DB418A}" type="pres">
      <dgm:prSet presAssocID="{384B434A-1A15-4C8B-BA00-450CB10989DD}" presName="hierChild2" presStyleCnt="0"/>
      <dgm:spPr/>
    </dgm:pt>
    <dgm:pt modelId="{F3A8D7AD-A33A-491F-8AC0-B542EBB0005A}" type="pres">
      <dgm:prSet presAssocID="{384B434A-1A15-4C8B-BA00-450CB10989DD}" presName="hierChild3" presStyleCnt="0"/>
      <dgm:spPr/>
    </dgm:pt>
    <dgm:pt modelId="{434D105B-E31D-44E1-A949-78CDA01D3DE7}" type="pres">
      <dgm:prSet presAssocID="{F417C1E0-A4F1-43EE-A784-51331C0F8DE5}" presName="hierRoot1" presStyleCnt="0">
        <dgm:presLayoutVars>
          <dgm:hierBranch val="init"/>
        </dgm:presLayoutVars>
      </dgm:prSet>
      <dgm:spPr/>
    </dgm:pt>
    <dgm:pt modelId="{4E347917-56AB-4288-BBF3-58E908867457}" type="pres">
      <dgm:prSet presAssocID="{F417C1E0-A4F1-43EE-A784-51331C0F8DE5}" presName="rootComposite1" presStyleCnt="0"/>
      <dgm:spPr/>
    </dgm:pt>
    <dgm:pt modelId="{FBCB471A-D2C9-4453-80DD-DAE0357854F5}" type="pres">
      <dgm:prSet presAssocID="{F417C1E0-A4F1-43EE-A784-51331C0F8DE5}" presName="rootText1" presStyleLbl="node0" presStyleIdx="3" presStyleCnt="5">
        <dgm:presLayoutVars>
          <dgm:chPref val="3"/>
        </dgm:presLayoutVars>
      </dgm:prSet>
      <dgm:spPr/>
      <dgm:t>
        <a:bodyPr/>
        <a:lstStyle/>
        <a:p>
          <a:endParaRPr lang="en-US"/>
        </a:p>
      </dgm:t>
    </dgm:pt>
    <dgm:pt modelId="{56278444-7497-4DB5-B415-CA7C932F35C0}" type="pres">
      <dgm:prSet presAssocID="{F417C1E0-A4F1-43EE-A784-51331C0F8DE5}" presName="rootConnector1" presStyleLbl="node1" presStyleIdx="0" presStyleCnt="0"/>
      <dgm:spPr/>
      <dgm:t>
        <a:bodyPr/>
        <a:lstStyle/>
        <a:p>
          <a:endParaRPr lang="en-US"/>
        </a:p>
      </dgm:t>
    </dgm:pt>
    <dgm:pt modelId="{058C8A19-6A68-4301-AE86-6EAF92205907}" type="pres">
      <dgm:prSet presAssocID="{F417C1E0-A4F1-43EE-A784-51331C0F8DE5}" presName="hierChild2" presStyleCnt="0"/>
      <dgm:spPr/>
    </dgm:pt>
    <dgm:pt modelId="{0BA6F442-F625-4495-A3C4-7D21F3671E93}" type="pres">
      <dgm:prSet presAssocID="{F417C1E0-A4F1-43EE-A784-51331C0F8DE5}" presName="hierChild3" presStyleCnt="0"/>
      <dgm:spPr/>
    </dgm:pt>
    <dgm:pt modelId="{45787469-025D-4908-9B98-E783E7FD82E4}" type="pres">
      <dgm:prSet presAssocID="{A882FBED-88E6-48F7-98E0-05E7FD5B1A60}" presName="hierRoot1" presStyleCnt="0">
        <dgm:presLayoutVars>
          <dgm:hierBranch val="init"/>
        </dgm:presLayoutVars>
      </dgm:prSet>
      <dgm:spPr/>
    </dgm:pt>
    <dgm:pt modelId="{D53B50A2-6B74-4E28-B240-60B78840F0DC}" type="pres">
      <dgm:prSet presAssocID="{A882FBED-88E6-48F7-98E0-05E7FD5B1A60}" presName="rootComposite1" presStyleCnt="0"/>
      <dgm:spPr/>
    </dgm:pt>
    <dgm:pt modelId="{04F11C28-5E5C-47C3-BDBD-1AEFF2964DE9}" type="pres">
      <dgm:prSet presAssocID="{A882FBED-88E6-48F7-98E0-05E7FD5B1A60}" presName="rootText1" presStyleLbl="node0" presStyleIdx="4" presStyleCnt="5">
        <dgm:presLayoutVars>
          <dgm:chPref val="3"/>
        </dgm:presLayoutVars>
      </dgm:prSet>
      <dgm:spPr/>
      <dgm:t>
        <a:bodyPr/>
        <a:lstStyle/>
        <a:p>
          <a:endParaRPr lang="en-US"/>
        </a:p>
      </dgm:t>
    </dgm:pt>
    <dgm:pt modelId="{9C37C6C3-BC42-4B38-9D6F-FE914F07A2E5}" type="pres">
      <dgm:prSet presAssocID="{A882FBED-88E6-48F7-98E0-05E7FD5B1A60}" presName="rootConnector1" presStyleLbl="node1" presStyleIdx="0" presStyleCnt="0"/>
      <dgm:spPr/>
      <dgm:t>
        <a:bodyPr/>
        <a:lstStyle/>
        <a:p>
          <a:endParaRPr lang="en-US"/>
        </a:p>
      </dgm:t>
    </dgm:pt>
    <dgm:pt modelId="{DC0A3091-9497-4F60-BF7B-FF3F368F4AD7}" type="pres">
      <dgm:prSet presAssocID="{A882FBED-88E6-48F7-98E0-05E7FD5B1A60}" presName="hierChild2" presStyleCnt="0"/>
      <dgm:spPr/>
    </dgm:pt>
    <dgm:pt modelId="{68BCA916-6AED-47F0-8D0A-F662789325AF}" type="pres">
      <dgm:prSet presAssocID="{D2192368-3B66-4A25-846A-898CFBE759A2}" presName="Name64" presStyleLbl="parChTrans1D2" presStyleIdx="0" presStyleCnt="4"/>
      <dgm:spPr/>
      <dgm:t>
        <a:bodyPr/>
        <a:lstStyle/>
        <a:p>
          <a:endParaRPr lang="en-US"/>
        </a:p>
      </dgm:t>
    </dgm:pt>
    <dgm:pt modelId="{E59BEDD5-5AE1-4A50-BB90-02CA64D50E45}" type="pres">
      <dgm:prSet presAssocID="{D240D7AB-BC5B-4F43-A9F6-0B19FB504E4F}" presName="hierRoot2" presStyleCnt="0">
        <dgm:presLayoutVars>
          <dgm:hierBranch val="init"/>
        </dgm:presLayoutVars>
      </dgm:prSet>
      <dgm:spPr/>
    </dgm:pt>
    <dgm:pt modelId="{EE98626E-4901-4953-A5EE-4368C7C59345}" type="pres">
      <dgm:prSet presAssocID="{D240D7AB-BC5B-4F43-A9F6-0B19FB504E4F}" presName="rootComposite" presStyleCnt="0"/>
      <dgm:spPr/>
    </dgm:pt>
    <dgm:pt modelId="{418A5138-A235-463F-A231-E11382D9349D}" type="pres">
      <dgm:prSet presAssocID="{D240D7AB-BC5B-4F43-A9F6-0B19FB504E4F}" presName="rootText" presStyleLbl="node2" presStyleIdx="0" presStyleCnt="4">
        <dgm:presLayoutVars>
          <dgm:chPref val="3"/>
        </dgm:presLayoutVars>
      </dgm:prSet>
      <dgm:spPr/>
      <dgm:t>
        <a:bodyPr/>
        <a:lstStyle/>
        <a:p>
          <a:endParaRPr lang="en-US"/>
        </a:p>
      </dgm:t>
    </dgm:pt>
    <dgm:pt modelId="{711531E6-1DF0-4720-9004-1F320606ACE0}" type="pres">
      <dgm:prSet presAssocID="{D240D7AB-BC5B-4F43-A9F6-0B19FB504E4F}" presName="rootConnector" presStyleLbl="node2" presStyleIdx="0" presStyleCnt="4"/>
      <dgm:spPr/>
      <dgm:t>
        <a:bodyPr/>
        <a:lstStyle/>
        <a:p>
          <a:endParaRPr lang="en-US"/>
        </a:p>
      </dgm:t>
    </dgm:pt>
    <dgm:pt modelId="{4F3EE452-7ECA-46B3-AD2C-8994A8923B6C}" type="pres">
      <dgm:prSet presAssocID="{D240D7AB-BC5B-4F43-A9F6-0B19FB504E4F}" presName="hierChild4" presStyleCnt="0"/>
      <dgm:spPr/>
    </dgm:pt>
    <dgm:pt modelId="{FFEC5AA2-5FB0-4973-8C36-A39C59E49970}" type="pres">
      <dgm:prSet presAssocID="{D240D7AB-BC5B-4F43-A9F6-0B19FB504E4F}" presName="hierChild5" presStyleCnt="0"/>
      <dgm:spPr/>
    </dgm:pt>
    <dgm:pt modelId="{4A87E85D-EDC3-456C-AE35-A9AD61692C21}" type="pres">
      <dgm:prSet presAssocID="{60EDF7B6-A28A-4D3A-94BD-79770CFC5F12}" presName="Name64" presStyleLbl="parChTrans1D2" presStyleIdx="1" presStyleCnt="4"/>
      <dgm:spPr/>
      <dgm:t>
        <a:bodyPr/>
        <a:lstStyle/>
        <a:p>
          <a:endParaRPr lang="en-US"/>
        </a:p>
      </dgm:t>
    </dgm:pt>
    <dgm:pt modelId="{4A5F1303-380D-4605-B3F5-EE390771B879}" type="pres">
      <dgm:prSet presAssocID="{EB4938FF-0242-490C-8879-0D6CD9492EC1}" presName="hierRoot2" presStyleCnt="0">
        <dgm:presLayoutVars>
          <dgm:hierBranch val="init"/>
        </dgm:presLayoutVars>
      </dgm:prSet>
      <dgm:spPr/>
    </dgm:pt>
    <dgm:pt modelId="{36E05C78-6CDC-424C-ADA0-8A1804A6FB69}" type="pres">
      <dgm:prSet presAssocID="{EB4938FF-0242-490C-8879-0D6CD9492EC1}" presName="rootComposite" presStyleCnt="0"/>
      <dgm:spPr/>
    </dgm:pt>
    <dgm:pt modelId="{1E2DA3D8-2C6A-4875-8426-F68E033AFA62}" type="pres">
      <dgm:prSet presAssocID="{EB4938FF-0242-490C-8879-0D6CD9492EC1}" presName="rootText" presStyleLbl="node2" presStyleIdx="1" presStyleCnt="4">
        <dgm:presLayoutVars>
          <dgm:chPref val="3"/>
        </dgm:presLayoutVars>
      </dgm:prSet>
      <dgm:spPr/>
      <dgm:t>
        <a:bodyPr/>
        <a:lstStyle/>
        <a:p>
          <a:endParaRPr lang="en-US"/>
        </a:p>
      </dgm:t>
    </dgm:pt>
    <dgm:pt modelId="{A49D44CB-C8F8-40AC-AC0C-6A8737CDC0DB}" type="pres">
      <dgm:prSet presAssocID="{EB4938FF-0242-490C-8879-0D6CD9492EC1}" presName="rootConnector" presStyleLbl="node2" presStyleIdx="1" presStyleCnt="4"/>
      <dgm:spPr/>
      <dgm:t>
        <a:bodyPr/>
        <a:lstStyle/>
        <a:p>
          <a:endParaRPr lang="en-US"/>
        </a:p>
      </dgm:t>
    </dgm:pt>
    <dgm:pt modelId="{4967B0A8-0156-4BF8-8DAE-8559581F5F4C}" type="pres">
      <dgm:prSet presAssocID="{EB4938FF-0242-490C-8879-0D6CD9492EC1}" presName="hierChild4" presStyleCnt="0"/>
      <dgm:spPr/>
    </dgm:pt>
    <dgm:pt modelId="{A13308AD-5EDC-478B-9B0D-622E18D1ADC2}" type="pres">
      <dgm:prSet presAssocID="{EB4938FF-0242-490C-8879-0D6CD9492EC1}" presName="hierChild5" presStyleCnt="0"/>
      <dgm:spPr/>
    </dgm:pt>
    <dgm:pt modelId="{1AF78067-20D6-4DB8-A314-6119EA88EED1}" type="pres">
      <dgm:prSet presAssocID="{E98A8678-FCF8-4870-B9AC-5D058DF8F951}" presName="Name64" presStyleLbl="parChTrans1D2" presStyleIdx="2" presStyleCnt="4"/>
      <dgm:spPr/>
      <dgm:t>
        <a:bodyPr/>
        <a:lstStyle/>
        <a:p>
          <a:endParaRPr lang="en-US"/>
        </a:p>
      </dgm:t>
    </dgm:pt>
    <dgm:pt modelId="{7E1CC8BF-E060-4946-B8D9-910577B89DA0}" type="pres">
      <dgm:prSet presAssocID="{CDF24C1E-EDED-42E5-B86C-D8DB29EE3967}" presName="hierRoot2" presStyleCnt="0">
        <dgm:presLayoutVars>
          <dgm:hierBranch val="init"/>
        </dgm:presLayoutVars>
      </dgm:prSet>
      <dgm:spPr/>
    </dgm:pt>
    <dgm:pt modelId="{46EE1C59-722C-4BEA-9480-04A55FCBEDCB}" type="pres">
      <dgm:prSet presAssocID="{CDF24C1E-EDED-42E5-B86C-D8DB29EE3967}" presName="rootComposite" presStyleCnt="0"/>
      <dgm:spPr/>
    </dgm:pt>
    <dgm:pt modelId="{8BCA542C-79B3-4DC4-92DF-81AD4A9B939A}" type="pres">
      <dgm:prSet presAssocID="{CDF24C1E-EDED-42E5-B86C-D8DB29EE3967}" presName="rootText" presStyleLbl="node2" presStyleIdx="2" presStyleCnt="4">
        <dgm:presLayoutVars>
          <dgm:chPref val="3"/>
        </dgm:presLayoutVars>
      </dgm:prSet>
      <dgm:spPr/>
      <dgm:t>
        <a:bodyPr/>
        <a:lstStyle/>
        <a:p>
          <a:endParaRPr lang="en-US"/>
        </a:p>
      </dgm:t>
    </dgm:pt>
    <dgm:pt modelId="{79856D12-0FE0-4A81-8044-7A32971DA7DC}" type="pres">
      <dgm:prSet presAssocID="{CDF24C1E-EDED-42E5-B86C-D8DB29EE3967}" presName="rootConnector" presStyleLbl="node2" presStyleIdx="2" presStyleCnt="4"/>
      <dgm:spPr/>
      <dgm:t>
        <a:bodyPr/>
        <a:lstStyle/>
        <a:p>
          <a:endParaRPr lang="en-US"/>
        </a:p>
      </dgm:t>
    </dgm:pt>
    <dgm:pt modelId="{5CDB240F-9A11-409F-A128-C1D8EBA0FA14}" type="pres">
      <dgm:prSet presAssocID="{CDF24C1E-EDED-42E5-B86C-D8DB29EE3967}" presName="hierChild4" presStyleCnt="0"/>
      <dgm:spPr/>
    </dgm:pt>
    <dgm:pt modelId="{9F44D859-C2A8-4F21-98B6-87949A7D879F}" type="pres">
      <dgm:prSet presAssocID="{CDF24C1E-EDED-42E5-B86C-D8DB29EE3967}" presName="hierChild5" presStyleCnt="0"/>
      <dgm:spPr/>
    </dgm:pt>
    <dgm:pt modelId="{E7A3EA37-9DFB-4CFA-A388-106CE3E96522}" type="pres">
      <dgm:prSet presAssocID="{7840984D-E07D-4D8F-B76E-8A30B14426EC}" presName="Name64" presStyleLbl="parChTrans1D2" presStyleIdx="3" presStyleCnt="4"/>
      <dgm:spPr/>
      <dgm:t>
        <a:bodyPr/>
        <a:lstStyle/>
        <a:p>
          <a:endParaRPr lang="en-US"/>
        </a:p>
      </dgm:t>
    </dgm:pt>
    <dgm:pt modelId="{C0ADC7FE-68C8-479E-80F0-F173179164AE}" type="pres">
      <dgm:prSet presAssocID="{C9FBA3B2-778F-4A35-91DD-F7FABD07A588}" presName="hierRoot2" presStyleCnt="0">
        <dgm:presLayoutVars>
          <dgm:hierBranch val="init"/>
        </dgm:presLayoutVars>
      </dgm:prSet>
      <dgm:spPr/>
    </dgm:pt>
    <dgm:pt modelId="{94013369-565B-4BB9-8924-9A5F87323BBB}" type="pres">
      <dgm:prSet presAssocID="{C9FBA3B2-778F-4A35-91DD-F7FABD07A588}" presName="rootComposite" presStyleCnt="0"/>
      <dgm:spPr/>
    </dgm:pt>
    <dgm:pt modelId="{D74EEEBC-C101-4258-8367-D2C2D9BDEB33}" type="pres">
      <dgm:prSet presAssocID="{C9FBA3B2-778F-4A35-91DD-F7FABD07A588}" presName="rootText" presStyleLbl="node2" presStyleIdx="3" presStyleCnt="4">
        <dgm:presLayoutVars>
          <dgm:chPref val="3"/>
        </dgm:presLayoutVars>
      </dgm:prSet>
      <dgm:spPr/>
      <dgm:t>
        <a:bodyPr/>
        <a:lstStyle/>
        <a:p>
          <a:endParaRPr lang="en-US"/>
        </a:p>
      </dgm:t>
    </dgm:pt>
    <dgm:pt modelId="{51F3E9E4-23A3-44EA-B16E-49AD7328520B}" type="pres">
      <dgm:prSet presAssocID="{C9FBA3B2-778F-4A35-91DD-F7FABD07A588}" presName="rootConnector" presStyleLbl="node2" presStyleIdx="3" presStyleCnt="4"/>
      <dgm:spPr/>
      <dgm:t>
        <a:bodyPr/>
        <a:lstStyle/>
        <a:p>
          <a:endParaRPr lang="en-US"/>
        </a:p>
      </dgm:t>
    </dgm:pt>
    <dgm:pt modelId="{9F2C4FC4-64AF-486A-A12E-9E1480DA7655}" type="pres">
      <dgm:prSet presAssocID="{C9FBA3B2-778F-4A35-91DD-F7FABD07A588}" presName="hierChild4" presStyleCnt="0"/>
      <dgm:spPr/>
    </dgm:pt>
    <dgm:pt modelId="{C672980D-8D03-4776-8170-3E2BCB445CFC}" type="pres">
      <dgm:prSet presAssocID="{C9FBA3B2-778F-4A35-91DD-F7FABD07A588}" presName="hierChild5" presStyleCnt="0"/>
      <dgm:spPr/>
    </dgm:pt>
    <dgm:pt modelId="{0B9D098C-07A8-4E34-861B-DA0D95CF7FF8}" type="pres">
      <dgm:prSet presAssocID="{A882FBED-88E6-48F7-98E0-05E7FD5B1A60}" presName="hierChild3" presStyleCnt="0"/>
      <dgm:spPr/>
    </dgm:pt>
  </dgm:ptLst>
  <dgm:cxnLst>
    <dgm:cxn modelId="{483B4BF4-2B60-4BE1-BD4C-11F9C49896A9}" type="presOf" srcId="{D240D7AB-BC5B-4F43-A9F6-0B19FB504E4F}" destId="{711531E6-1DF0-4720-9004-1F320606ACE0}" srcOrd="1" destOrd="0" presId="urn:microsoft.com/office/officeart/2009/3/layout/HorizontalOrganizationChart"/>
    <dgm:cxn modelId="{585B1A94-8E8F-4EC9-B9A5-B4BCF5F9FEC4}" type="presOf" srcId="{384B434A-1A15-4C8B-BA00-450CB10989DD}" destId="{E4677420-B81A-439B-8823-EC36132632ED}" srcOrd="0" destOrd="0" presId="urn:microsoft.com/office/officeart/2009/3/layout/HorizontalOrganizationChart"/>
    <dgm:cxn modelId="{F467CA91-FA70-4C21-B679-D335C55BA214}" type="presOf" srcId="{D240D7AB-BC5B-4F43-A9F6-0B19FB504E4F}" destId="{418A5138-A235-463F-A231-E11382D9349D}" srcOrd="0" destOrd="0" presId="urn:microsoft.com/office/officeart/2009/3/layout/HorizontalOrganizationChart"/>
    <dgm:cxn modelId="{ADF3636A-8527-44AC-9BCA-45337839D79B}" type="presOf" srcId="{4ABB60AB-BE72-4875-8C29-51C7FAC843C5}" destId="{E63EF1FF-6BA0-4AEB-9F8F-BB7A6CAB676E}" srcOrd="1" destOrd="0" presId="urn:microsoft.com/office/officeart/2009/3/layout/HorizontalOrganizationChart"/>
    <dgm:cxn modelId="{F52F010B-86EB-4BF5-88EA-1F5B0887B507}" type="presOf" srcId="{E98A8678-FCF8-4870-B9AC-5D058DF8F951}" destId="{1AF78067-20D6-4DB8-A314-6119EA88EED1}" srcOrd="0" destOrd="0" presId="urn:microsoft.com/office/officeart/2009/3/layout/HorizontalOrganizationChart"/>
    <dgm:cxn modelId="{E78D3981-10A9-4445-ABDE-18A705655660}" type="presOf" srcId="{D2192368-3B66-4A25-846A-898CFBE759A2}" destId="{68BCA916-6AED-47F0-8D0A-F662789325AF}" srcOrd="0" destOrd="0" presId="urn:microsoft.com/office/officeart/2009/3/layout/HorizontalOrganizationChart"/>
    <dgm:cxn modelId="{4A1D6FD6-FF85-4EFF-9FEE-E6A24AFB3B4C}" srcId="{DAD48306-A21E-4A3C-B032-4D093CF23FF1}" destId="{A882FBED-88E6-48F7-98E0-05E7FD5B1A60}" srcOrd="4" destOrd="0" parTransId="{72CBBDF3-3768-43B6-B571-E79A4ECE2045}" sibTransId="{B365F609-D0C9-4888-A4CD-DA13398149CF}"/>
    <dgm:cxn modelId="{8C5FAFB2-3843-4511-A7BB-B17F25E0D4FA}" type="presOf" srcId="{A882FBED-88E6-48F7-98E0-05E7FD5B1A60}" destId="{04F11C28-5E5C-47C3-BDBD-1AEFF2964DE9}" srcOrd="0" destOrd="0" presId="urn:microsoft.com/office/officeart/2009/3/layout/HorizontalOrganizationChart"/>
    <dgm:cxn modelId="{CD157186-B7F2-4A2C-B6E5-A64602D08572}" type="presOf" srcId="{698D5D16-ABD5-4ACB-BA89-3DDE976F2B7E}" destId="{CFF4D32D-CA47-4F73-B77D-D0093060D718}" srcOrd="1" destOrd="0" presId="urn:microsoft.com/office/officeart/2009/3/layout/HorizontalOrganizationChart"/>
    <dgm:cxn modelId="{226E489C-995E-4B82-AF30-E6D7FEDF8097}" type="presOf" srcId="{698D5D16-ABD5-4ACB-BA89-3DDE976F2B7E}" destId="{72DC703E-5BB2-487B-A891-B30519E64924}" srcOrd="0" destOrd="0" presId="urn:microsoft.com/office/officeart/2009/3/layout/HorizontalOrganizationChart"/>
    <dgm:cxn modelId="{3C94F6DA-22BF-45D1-8501-BF54B94392CE}" srcId="{DAD48306-A21E-4A3C-B032-4D093CF23FF1}" destId="{698D5D16-ABD5-4ACB-BA89-3DDE976F2B7E}" srcOrd="1" destOrd="0" parTransId="{87CEC070-EAC4-4B87-9B73-08560EA2FC85}" sibTransId="{87B47A33-2000-449D-AB58-DD31A8415651}"/>
    <dgm:cxn modelId="{3FC7BFB4-511B-480F-AB7D-DA4CE338631E}" type="presOf" srcId="{CDF24C1E-EDED-42E5-B86C-D8DB29EE3967}" destId="{79856D12-0FE0-4A81-8044-7A32971DA7DC}" srcOrd="1" destOrd="0" presId="urn:microsoft.com/office/officeart/2009/3/layout/HorizontalOrganizationChart"/>
    <dgm:cxn modelId="{3DDC9F65-5AF1-4345-980C-687BE2043C93}" type="presOf" srcId="{7840984D-E07D-4D8F-B76E-8A30B14426EC}" destId="{E7A3EA37-9DFB-4CFA-A388-106CE3E96522}" srcOrd="0" destOrd="0" presId="urn:microsoft.com/office/officeart/2009/3/layout/HorizontalOrganizationChart"/>
    <dgm:cxn modelId="{3D7A104E-627E-4DAB-9B44-4698E6B2849C}" type="presOf" srcId="{C9FBA3B2-778F-4A35-91DD-F7FABD07A588}" destId="{D74EEEBC-C101-4258-8367-D2C2D9BDEB33}" srcOrd="0" destOrd="0" presId="urn:microsoft.com/office/officeart/2009/3/layout/HorizontalOrganizationChart"/>
    <dgm:cxn modelId="{AA1F16BF-FEB4-4375-85B1-94B2D444A34E}" type="presOf" srcId="{A882FBED-88E6-48F7-98E0-05E7FD5B1A60}" destId="{9C37C6C3-BC42-4B38-9D6F-FE914F07A2E5}" srcOrd="1" destOrd="0" presId="urn:microsoft.com/office/officeart/2009/3/layout/HorizontalOrganizationChart"/>
    <dgm:cxn modelId="{F31A05C8-41F0-4608-A6F0-773D9D09C4AA}" type="presOf" srcId="{384B434A-1A15-4C8B-BA00-450CB10989DD}" destId="{8424DFC2-4FAF-4A48-B862-5A2A14250479}" srcOrd="1" destOrd="0" presId="urn:microsoft.com/office/officeart/2009/3/layout/HorizontalOrganizationChart"/>
    <dgm:cxn modelId="{14AD6673-3B2D-4772-BAE2-220E53570013}" type="presOf" srcId="{EB4938FF-0242-490C-8879-0D6CD9492EC1}" destId="{1E2DA3D8-2C6A-4875-8426-F68E033AFA62}" srcOrd="0" destOrd="0" presId="urn:microsoft.com/office/officeart/2009/3/layout/HorizontalOrganizationChart"/>
    <dgm:cxn modelId="{5D2759F5-ED9E-444C-B372-488E92198419}" type="presOf" srcId="{CDF24C1E-EDED-42E5-B86C-D8DB29EE3967}" destId="{8BCA542C-79B3-4DC4-92DF-81AD4A9B939A}" srcOrd="0" destOrd="0" presId="urn:microsoft.com/office/officeart/2009/3/layout/HorizontalOrganizationChart"/>
    <dgm:cxn modelId="{C334B2E1-BADE-4757-87D6-5BD123FB2C18}" srcId="{A882FBED-88E6-48F7-98E0-05E7FD5B1A60}" destId="{EB4938FF-0242-490C-8879-0D6CD9492EC1}" srcOrd="1" destOrd="0" parTransId="{60EDF7B6-A28A-4D3A-94BD-79770CFC5F12}" sibTransId="{260A3EB2-93DF-4C8B-ACC7-5E543280838F}"/>
    <dgm:cxn modelId="{471982DC-B4EA-40DE-9A71-ABC172C9C977}" srcId="{A882FBED-88E6-48F7-98E0-05E7FD5B1A60}" destId="{D240D7AB-BC5B-4F43-A9F6-0B19FB504E4F}" srcOrd="0" destOrd="0" parTransId="{D2192368-3B66-4A25-846A-898CFBE759A2}" sibTransId="{31BF2DB5-AA64-4236-A5E1-C2FDB1F1AEB8}"/>
    <dgm:cxn modelId="{CD9DFAB9-518C-4E97-876B-DFB584D71F5A}" type="presOf" srcId="{EB4938FF-0242-490C-8879-0D6CD9492EC1}" destId="{A49D44CB-C8F8-40AC-AC0C-6A8737CDC0DB}" srcOrd="1" destOrd="0" presId="urn:microsoft.com/office/officeart/2009/3/layout/HorizontalOrganizationChart"/>
    <dgm:cxn modelId="{55422133-8BBB-46FF-A39E-AC1C7569B328}" type="presOf" srcId="{DAD48306-A21E-4A3C-B032-4D093CF23FF1}" destId="{FB82026F-14ED-4B6C-AE16-0EF6F1FB3512}" srcOrd="0" destOrd="0" presId="urn:microsoft.com/office/officeart/2009/3/layout/HorizontalOrganizationChart"/>
    <dgm:cxn modelId="{4ECDCF3F-C0D4-4E1F-A632-B9C2CB82B93D}" type="presOf" srcId="{F417C1E0-A4F1-43EE-A784-51331C0F8DE5}" destId="{56278444-7497-4DB5-B415-CA7C932F35C0}" srcOrd="1" destOrd="0" presId="urn:microsoft.com/office/officeart/2009/3/layout/HorizontalOrganizationChart"/>
    <dgm:cxn modelId="{F99FD6CA-D38F-4D8B-B9D3-2D727B7AE5C9}" srcId="{DAD48306-A21E-4A3C-B032-4D093CF23FF1}" destId="{F417C1E0-A4F1-43EE-A784-51331C0F8DE5}" srcOrd="3" destOrd="0" parTransId="{864A8D18-2015-4F1F-B294-1C02BC2A5A05}" sibTransId="{C7BDB2D6-C405-4FE0-B125-872E58530C00}"/>
    <dgm:cxn modelId="{EAB91D0C-A3AF-4C8C-903A-07992E50FB51}" type="presOf" srcId="{F417C1E0-A4F1-43EE-A784-51331C0F8DE5}" destId="{FBCB471A-D2C9-4453-80DD-DAE0357854F5}" srcOrd="0" destOrd="0" presId="urn:microsoft.com/office/officeart/2009/3/layout/HorizontalOrganizationChart"/>
    <dgm:cxn modelId="{EF9EEF52-4355-4544-A1A8-DD37C2277E63}" srcId="{A882FBED-88E6-48F7-98E0-05E7FD5B1A60}" destId="{C9FBA3B2-778F-4A35-91DD-F7FABD07A588}" srcOrd="3" destOrd="0" parTransId="{7840984D-E07D-4D8F-B76E-8A30B14426EC}" sibTransId="{722E977F-3060-458D-AB34-E7E327E96179}"/>
    <dgm:cxn modelId="{CBEE852F-9889-4CB9-8F44-265A995DACBB}" srcId="{DAD48306-A21E-4A3C-B032-4D093CF23FF1}" destId="{4ABB60AB-BE72-4875-8C29-51C7FAC843C5}" srcOrd="0" destOrd="0" parTransId="{093E284E-1CE9-4088-88D6-57DAE1C6E521}" sibTransId="{0531C337-8CAA-4022-A86D-4618FC8F09B9}"/>
    <dgm:cxn modelId="{560465CB-8446-4C7C-8C6B-88D98C495340}" srcId="{DAD48306-A21E-4A3C-B032-4D093CF23FF1}" destId="{384B434A-1A15-4C8B-BA00-450CB10989DD}" srcOrd="2" destOrd="0" parTransId="{FDFD3A1B-1B77-40CB-8D64-2EF0A7F292A5}" sibTransId="{0380BFDA-2168-4F6B-9713-E054D8875A5E}"/>
    <dgm:cxn modelId="{01AFBA2B-074F-4B65-9E72-10245A74F9B3}" type="presOf" srcId="{60EDF7B6-A28A-4D3A-94BD-79770CFC5F12}" destId="{4A87E85D-EDC3-456C-AE35-A9AD61692C21}" srcOrd="0" destOrd="0" presId="urn:microsoft.com/office/officeart/2009/3/layout/HorizontalOrganizationChart"/>
    <dgm:cxn modelId="{721FBE90-6503-43B5-8935-69C345603880}" type="presOf" srcId="{4ABB60AB-BE72-4875-8C29-51C7FAC843C5}" destId="{D53B692C-E6C8-4944-813E-DF8D76FA8B0A}" srcOrd="0" destOrd="0" presId="urn:microsoft.com/office/officeart/2009/3/layout/HorizontalOrganizationChart"/>
    <dgm:cxn modelId="{E3C17F62-9D5B-46A8-B7BA-B8756E76B8EE}" type="presOf" srcId="{C9FBA3B2-778F-4A35-91DD-F7FABD07A588}" destId="{51F3E9E4-23A3-44EA-B16E-49AD7328520B}" srcOrd="1" destOrd="0" presId="urn:microsoft.com/office/officeart/2009/3/layout/HorizontalOrganizationChart"/>
    <dgm:cxn modelId="{8F0C9DB1-321F-4DA8-B941-689FDB642416}" srcId="{A882FBED-88E6-48F7-98E0-05E7FD5B1A60}" destId="{CDF24C1E-EDED-42E5-B86C-D8DB29EE3967}" srcOrd="2" destOrd="0" parTransId="{E98A8678-FCF8-4870-B9AC-5D058DF8F951}" sibTransId="{BD45B6B7-D9EE-4B3A-BB20-202D3FB3EE9E}"/>
    <dgm:cxn modelId="{7FC55979-F6CE-4F60-8CF7-7CA51109D382}" type="presParOf" srcId="{FB82026F-14ED-4B6C-AE16-0EF6F1FB3512}" destId="{4261A1A4-913A-480D-882F-DC8323C7FF15}" srcOrd="0" destOrd="0" presId="urn:microsoft.com/office/officeart/2009/3/layout/HorizontalOrganizationChart"/>
    <dgm:cxn modelId="{3A9CBE3B-4ADC-4FD4-BA61-AB34338EB1B6}" type="presParOf" srcId="{4261A1A4-913A-480D-882F-DC8323C7FF15}" destId="{B9A0926F-4BB7-4FCB-A58A-BEBFEC90E5FF}" srcOrd="0" destOrd="0" presId="urn:microsoft.com/office/officeart/2009/3/layout/HorizontalOrganizationChart"/>
    <dgm:cxn modelId="{2240A431-C256-426E-A572-A29885FC4F2E}" type="presParOf" srcId="{B9A0926F-4BB7-4FCB-A58A-BEBFEC90E5FF}" destId="{D53B692C-E6C8-4944-813E-DF8D76FA8B0A}" srcOrd="0" destOrd="0" presId="urn:microsoft.com/office/officeart/2009/3/layout/HorizontalOrganizationChart"/>
    <dgm:cxn modelId="{97026D4F-662B-4DB9-A868-540D4FDE71F3}" type="presParOf" srcId="{B9A0926F-4BB7-4FCB-A58A-BEBFEC90E5FF}" destId="{E63EF1FF-6BA0-4AEB-9F8F-BB7A6CAB676E}" srcOrd="1" destOrd="0" presId="urn:microsoft.com/office/officeart/2009/3/layout/HorizontalOrganizationChart"/>
    <dgm:cxn modelId="{5CF8BD5E-599C-4A6B-AF62-5481ADDB4238}" type="presParOf" srcId="{4261A1A4-913A-480D-882F-DC8323C7FF15}" destId="{45715809-690E-489B-A7FE-656641F490AA}" srcOrd="1" destOrd="0" presId="urn:microsoft.com/office/officeart/2009/3/layout/HorizontalOrganizationChart"/>
    <dgm:cxn modelId="{73B96F98-A299-4489-B203-A35D9456B36E}" type="presParOf" srcId="{4261A1A4-913A-480D-882F-DC8323C7FF15}" destId="{15B4B9BA-8862-4274-88DD-0DCAFC1904EE}" srcOrd="2" destOrd="0" presId="urn:microsoft.com/office/officeart/2009/3/layout/HorizontalOrganizationChart"/>
    <dgm:cxn modelId="{E376638B-7F38-43B9-8367-A9D2DDD80197}" type="presParOf" srcId="{FB82026F-14ED-4B6C-AE16-0EF6F1FB3512}" destId="{014E5FC9-449E-4848-9E3E-A4E4594DA3D3}" srcOrd="1" destOrd="0" presId="urn:microsoft.com/office/officeart/2009/3/layout/HorizontalOrganizationChart"/>
    <dgm:cxn modelId="{0C371505-734A-4CE1-94AE-B5231F3EF172}" type="presParOf" srcId="{014E5FC9-449E-4848-9E3E-A4E4594DA3D3}" destId="{690D171D-8AEB-40C7-BBFF-355C402938A7}" srcOrd="0" destOrd="0" presId="urn:microsoft.com/office/officeart/2009/3/layout/HorizontalOrganizationChart"/>
    <dgm:cxn modelId="{FD5CE528-1781-470B-B396-43B46B025E25}" type="presParOf" srcId="{690D171D-8AEB-40C7-BBFF-355C402938A7}" destId="{72DC703E-5BB2-487B-A891-B30519E64924}" srcOrd="0" destOrd="0" presId="urn:microsoft.com/office/officeart/2009/3/layout/HorizontalOrganizationChart"/>
    <dgm:cxn modelId="{6D2DAA71-77C1-423B-8222-CC06B6305B6A}" type="presParOf" srcId="{690D171D-8AEB-40C7-BBFF-355C402938A7}" destId="{CFF4D32D-CA47-4F73-B77D-D0093060D718}" srcOrd="1" destOrd="0" presId="urn:microsoft.com/office/officeart/2009/3/layout/HorizontalOrganizationChart"/>
    <dgm:cxn modelId="{9AFD2305-F9E8-4A76-8CFD-B1CA365E8D24}" type="presParOf" srcId="{014E5FC9-449E-4848-9E3E-A4E4594DA3D3}" destId="{C89D3D8D-05B6-4CCF-88F9-FEEE70A51015}" srcOrd="1" destOrd="0" presId="urn:microsoft.com/office/officeart/2009/3/layout/HorizontalOrganizationChart"/>
    <dgm:cxn modelId="{1955EE94-FB4E-4E02-8934-D95C97F6392D}" type="presParOf" srcId="{014E5FC9-449E-4848-9E3E-A4E4594DA3D3}" destId="{83E3C641-5D0B-481D-BD2E-3F17B967701A}" srcOrd="2" destOrd="0" presId="urn:microsoft.com/office/officeart/2009/3/layout/HorizontalOrganizationChart"/>
    <dgm:cxn modelId="{1B7F3C73-3569-4EE8-89C8-BB5A510F786E}" type="presParOf" srcId="{FB82026F-14ED-4B6C-AE16-0EF6F1FB3512}" destId="{AC5BAC59-9BC7-455A-89D3-9A14CCFE2331}" srcOrd="2" destOrd="0" presId="urn:microsoft.com/office/officeart/2009/3/layout/HorizontalOrganizationChart"/>
    <dgm:cxn modelId="{190857B2-5E74-4402-9685-210DB742248B}" type="presParOf" srcId="{AC5BAC59-9BC7-455A-89D3-9A14CCFE2331}" destId="{A359B30B-F157-404A-B813-ED3CC3C23CF6}" srcOrd="0" destOrd="0" presId="urn:microsoft.com/office/officeart/2009/3/layout/HorizontalOrganizationChart"/>
    <dgm:cxn modelId="{DF537C96-5264-4815-A3C7-E58C5594589B}" type="presParOf" srcId="{A359B30B-F157-404A-B813-ED3CC3C23CF6}" destId="{E4677420-B81A-439B-8823-EC36132632ED}" srcOrd="0" destOrd="0" presId="urn:microsoft.com/office/officeart/2009/3/layout/HorizontalOrganizationChart"/>
    <dgm:cxn modelId="{397863A5-7AE9-488A-BFF8-D9715E91816C}" type="presParOf" srcId="{A359B30B-F157-404A-B813-ED3CC3C23CF6}" destId="{8424DFC2-4FAF-4A48-B862-5A2A14250479}" srcOrd="1" destOrd="0" presId="urn:microsoft.com/office/officeart/2009/3/layout/HorizontalOrganizationChart"/>
    <dgm:cxn modelId="{C608593D-202D-41DD-AE9B-067B7A41D388}" type="presParOf" srcId="{AC5BAC59-9BC7-455A-89D3-9A14CCFE2331}" destId="{891D8092-A33B-4053-B6E1-6BA304DB418A}" srcOrd="1" destOrd="0" presId="urn:microsoft.com/office/officeart/2009/3/layout/HorizontalOrganizationChart"/>
    <dgm:cxn modelId="{62EBC4C1-7B14-4901-9A4B-A3D162A965B0}" type="presParOf" srcId="{AC5BAC59-9BC7-455A-89D3-9A14CCFE2331}" destId="{F3A8D7AD-A33A-491F-8AC0-B542EBB0005A}" srcOrd="2" destOrd="0" presId="urn:microsoft.com/office/officeart/2009/3/layout/HorizontalOrganizationChart"/>
    <dgm:cxn modelId="{AD30256B-A442-413C-895D-ABCB76319367}" type="presParOf" srcId="{FB82026F-14ED-4B6C-AE16-0EF6F1FB3512}" destId="{434D105B-E31D-44E1-A949-78CDA01D3DE7}" srcOrd="3" destOrd="0" presId="urn:microsoft.com/office/officeart/2009/3/layout/HorizontalOrganizationChart"/>
    <dgm:cxn modelId="{F71323DA-0D22-4385-BF11-51D3409ACAB6}" type="presParOf" srcId="{434D105B-E31D-44E1-A949-78CDA01D3DE7}" destId="{4E347917-56AB-4288-BBF3-58E908867457}" srcOrd="0" destOrd="0" presId="urn:microsoft.com/office/officeart/2009/3/layout/HorizontalOrganizationChart"/>
    <dgm:cxn modelId="{A8DE453F-5AE6-4784-9489-1ABD07C6F789}" type="presParOf" srcId="{4E347917-56AB-4288-BBF3-58E908867457}" destId="{FBCB471A-D2C9-4453-80DD-DAE0357854F5}" srcOrd="0" destOrd="0" presId="urn:microsoft.com/office/officeart/2009/3/layout/HorizontalOrganizationChart"/>
    <dgm:cxn modelId="{CF082586-703A-45CD-A16C-0C13DBA6A9A9}" type="presParOf" srcId="{4E347917-56AB-4288-BBF3-58E908867457}" destId="{56278444-7497-4DB5-B415-CA7C932F35C0}" srcOrd="1" destOrd="0" presId="urn:microsoft.com/office/officeart/2009/3/layout/HorizontalOrganizationChart"/>
    <dgm:cxn modelId="{98C627C2-BAC9-4050-A80B-8BDFA2AD68E1}" type="presParOf" srcId="{434D105B-E31D-44E1-A949-78CDA01D3DE7}" destId="{058C8A19-6A68-4301-AE86-6EAF92205907}" srcOrd="1" destOrd="0" presId="urn:microsoft.com/office/officeart/2009/3/layout/HorizontalOrganizationChart"/>
    <dgm:cxn modelId="{33BD05AE-0761-4FD8-A28D-0100AE02B5A8}" type="presParOf" srcId="{434D105B-E31D-44E1-A949-78CDA01D3DE7}" destId="{0BA6F442-F625-4495-A3C4-7D21F3671E93}" srcOrd="2" destOrd="0" presId="urn:microsoft.com/office/officeart/2009/3/layout/HorizontalOrganizationChart"/>
    <dgm:cxn modelId="{458F5265-8842-4CBB-997E-8B10AE079D25}" type="presParOf" srcId="{FB82026F-14ED-4B6C-AE16-0EF6F1FB3512}" destId="{45787469-025D-4908-9B98-E783E7FD82E4}" srcOrd="4" destOrd="0" presId="urn:microsoft.com/office/officeart/2009/3/layout/HorizontalOrganizationChart"/>
    <dgm:cxn modelId="{D062D4F9-8836-4BB6-B76B-371699664501}" type="presParOf" srcId="{45787469-025D-4908-9B98-E783E7FD82E4}" destId="{D53B50A2-6B74-4E28-B240-60B78840F0DC}" srcOrd="0" destOrd="0" presId="urn:microsoft.com/office/officeart/2009/3/layout/HorizontalOrganizationChart"/>
    <dgm:cxn modelId="{1B06CCD2-0781-45AE-B5B5-ED54A210AC86}" type="presParOf" srcId="{D53B50A2-6B74-4E28-B240-60B78840F0DC}" destId="{04F11C28-5E5C-47C3-BDBD-1AEFF2964DE9}" srcOrd="0" destOrd="0" presId="urn:microsoft.com/office/officeart/2009/3/layout/HorizontalOrganizationChart"/>
    <dgm:cxn modelId="{17707582-6AE4-40E0-B4D0-3B5FE6112D40}" type="presParOf" srcId="{D53B50A2-6B74-4E28-B240-60B78840F0DC}" destId="{9C37C6C3-BC42-4B38-9D6F-FE914F07A2E5}" srcOrd="1" destOrd="0" presId="urn:microsoft.com/office/officeart/2009/3/layout/HorizontalOrganizationChart"/>
    <dgm:cxn modelId="{F6CF05E9-1245-44AE-AE73-E9DC4A3E84B4}" type="presParOf" srcId="{45787469-025D-4908-9B98-E783E7FD82E4}" destId="{DC0A3091-9497-4F60-BF7B-FF3F368F4AD7}" srcOrd="1" destOrd="0" presId="urn:microsoft.com/office/officeart/2009/3/layout/HorizontalOrganizationChart"/>
    <dgm:cxn modelId="{52D7DA51-E4C0-4BF7-B0FC-471092B5580A}" type="presParOf" srcId="{DC0A3091-9497-4F60-BF7B-FF3F368F4AD7}" destId="{68BCA916-6AED-47F0-8D0A-F662789325AF}" srcOrd="0" destOrd="0" presId="urn:microsoft.com/office/officeart/2009/3/layout/HorizontalOrganizationChart"/>
    <dgm:cxn modelId="{5D1C6F2A-47E4-472D-80DB-C06A6C1910EF}" type="presParOf" srcId="{DC0A3091-9497-4F60-BF7B-FF3F368F4AD7}" destId="{E59BEDD5-5AE1-4A50-BB90-02CA64D50E45}" srcOrd="1" destOrd="0" presId="urn:microsoft.com/office/officeart/2009/3/layout/HorizontalOrganizationChart"/>
    <dgm:cxn modelId="{D6F23644-6510-46FB-8282-9259BD1CA640}" type="presParOf" srcId="{E59BEDD5-5AE1-4A50-BB90-02CA64D50E45}" destId="{EE98626E-4901-4953-A5EE-4368C7C59345}" srcOrd="0" destOrd="0" presId="urn:microsoft.com/office/officeart/2009/3/layout/HorizontalOrganizationChart"/>
    <dgm:cxn modelId="{2A43E20A-5990-4296-AA99-1A6C62FC90B4}" type="presParOf" srcId="{EE98626E-4901-4953-A5EE-4368C7C59345}" destId="{418A5138-A235-463F-A231-E11382D9349D}" srcOrd="0" destOrd="0" presId="urn:microsoft.com/office/officeart/2009/3/layout/HorizontalOrganizationChart"/>
    <dgm:cxn modelId="{E611B58E-80CB-4325-AC67-7030682FA219}" type="presParOf" srcId="{EE98626E-4901-4953-A5EE-4368C7C59345}" destId="{711531E6-1DF0-4720-9004-1F320606ACE0}" srcOrd="1" destOrd="0" presId="urn:microsoft.com/office/officeart/2009/3/layout/HorizontalOrganizationChart"/>
    <dgm:cxn modelId="{E0CAA395-2603-4694-B064-C697905F0328}" type="presParOf" srcId="{E59BEDD5-5AE1-4A50-BB90-02CA64D50E45}" destId="{4F3EE452-7ECA-46B3-AD2C-8994A8923B6C}" srcOrd="1" destOrd="0" presId="urn:microsoft.com/office/officeart/2009/3/layout/HorizontalOrganizationChart"/>
    <dgm:cxn modelId="{FB0AD0E6-D2ED-4571-BF41-C118BC634534}" type="presParOf" srcId="{E59BEDD5-5AE1-4A50-BB90-02CA64D50E45}" destId="{FFEC5AA2-5FB0-4973-8C36-A39C59E49970}" srcOrd="2" destOrd="0" presId="urn:microsoft.com/office/officeart/2009/3/layout/HorizontalOrganizationChart"/>
    <dgm:cxn modelId="{272B230F-021E-443E-A1FA-C056537A45CE}" type="presParOf" srcId="{DC0A3091-9497-4F60-BF7B-FF3F368F4AD7}" destId="{4A87E85D-EDC3-456C-AE35-A9AD61692C21}" srcOrd="2" destOrd="0" presId="urn:microsoft.com/office/officeart/2009/3/layout/HorizontalOrganizationChart"/>
    <dgm:cxn modelId="{48F5F6DB-5A9D-4CE8-A777-4D092C2D2571}" type="presParOf" srcId="{DC0A3091-9497-4F60-BF7B-FF3F368F4AD7}" destId="{4A5F1303-380D-4605-B3F5-EE390771B879}" srcOrd="3" destOrd="0" presId="urn:microsoft.com/office/officeart/2009/3/layout/HorizontalOrganizationChart"/>
    <dgm:cxn modelId="{3C270876-7501-476C-BCA7-B4C8C598D2D6}" type="presParOf" srcId="{4A5F1303-380D-4605-B3F5-EE390771B879}" destId="{36E05C78-6CDC-424C-ADA0-8A1804A6FB69}" srcOrd="0" destOrd="0" presId="urn:microsoft.com/office/officeart/2009/3/layout/HorizontalOrganizationChart"/>
    <dgm:cxn modelId="{DA689152-5A2B-46C7-8E2A-07E82AF632AD}" type="presParOf" srcId="{36E05C78-6CDC-424C-ADA0-8A1804A6FB69}" destId="{1E2DA3D8-2C6A-4875-8426-F68E033AFA62}" srcOrd="0" destOrd="0" presId="urn:microsoft.com/office/officeart/2009/3/layout/HorizontalOrganizationChart"/>
    <dgm:cxn modelId="{E1691B30-4CCB-46E1-B3E7-8DB963AFBF26}" type="presParOf" srcId="{36E05C78-6CDC-424C-ADA0-8A1804A6FB69}" destId="{A49D44CB-C8F8-40AC-AC0C-6A8737CDC0DB}" srcOrd="1" destOrd="0" presId="urn:microsoft.com/office/officeart/2009/3/layout/HorizontalOrganizationChart"/>
    <dgm:cxn modelId="{8EEF132F-B198-43B8-93B9-83205681A1DE}" type="presParOf" srcId="{4A5F1303-380D-4605-B3F5-EE390771B879}" destId="{4967B0A8-0156-4BF8-8DAE-8559581F5F4C}" srcOrd="1" destOrd="0" presId="urn:microsoft.com/office/officeart/2009/3/layout/HorizontalOrganizationChart"/>
    <dgm:cxn modelId="{6639B8F3-8D32-411B-ACAB-D316BD66C2C6}" type="presParOf" srcId="{4A5F1303-380D-4605-B3F5-EE390771B879}" destId="{A13308AD-5EDC-478B-9B0D-622E18D1ADC2}" srcOrd="2" destOrd="0" presId="urn:microsoft.com/office/officeart/2009/3/layout/HorizontalOrganizationChart"/>
    <dgm:cxn modelId="{370A43C6-55C4-47BE-A016-F57BB970ED2B}" type="presParOf" srcId="{DC0A3091-9497-4F60-BF7B-FF3F368F4AD7}" destId="{1AF78067-20D6-4DB8-A314-6119EA88EED1}" srcOrd="4" destOrd="0" presId="urn:microsoft.com/office/officeart/2009/3/layout/HorizontalOrganizationChart"/>
    <dgm:cxn modelId="{DB5F25BA-6783-4165-9726-6F0536B5729C}" type="presParOf" srcId="{DC0A3091-9497-4F60-BF7B-FF3F368F4AD7}" destId="{7E1CC8BF-E060-4946-B8D9-910577B89DA0}" srcOrd="5" destOrd="0" presId="urn:microsoft.com/office/officeart/2009/3/layout/HorizontalOrganizationChart"/>
    <dgm:cxn modelId="{878A06EC-1B28-4961-B8BC-27F4973BA057}" type="presParOf" srcId="{7E1CC8BF-E060-4946-B8D9-910577B89DA0}" destId="{46EE1C59-722C-4BEA-9480-04A55FCBEDCB}" srcOrd="0" destOrd="0" presId="urn:microsoft.com/office/officeart/2009/3/layout/HorizontalOrganizationChart"/>
    <dgm:cxn modelId="{C4E78A13-3601-4B42-811D-8BDC565C546C}" type="presParOf" srcId="{46EE1C59-722C-4BEA-9480-04A55FCBEDCB}" destId="{8BCA542C-79B3-4DC4-92DF-81AD4A9B939A}" srcOrd="0" destOrd="0" presId="urn:microsoft.com/office/officeart/2009/3/layout/HorizontalOrganizationChart"/>
    <dgm:cxn modelId="{78A64C80-2456-4B35-A883-F04B6F0E1BA3}" type="presParOf" srcId="{46EE1C59-722C-4BEA-9480-04A55FCBEDCB}" destId="{79856D12-0FE0-4A81-8044-7A32971DA7DC}" srcOrd="1" destOrd="0" presId="urn:microsoft.com/office/officeart/2009/3/layout/HorizontalOrganizationChart"/>
    <dgm:cxn modelId="{91F265BB-D98A-4A30-874F-9A44D4C01F31}" type="presParOf" srcId="{7E1CC8BF-E060-4946-B8D9-910577B89DA0}" destId="{5CDB240F-9A11-409F-A128-C1D8EBA0FA14}" srcOrd="1" destOrd="0" presId="urn:microsoft.com/office/officeart/2009/3/layout/HorizontalOrganizationChart"/>
    <dgm:cxn modelId="{586E2465-0239-424D-86E0-31AA5C954521}" type="presParOf" srcId="{7E1CC8BF-E060-4946-B8D9-910577B89DA0}" destId="{9F44D859-C2A8-4F21-98B6-87949A7D879F}" srcOrd="2" destOrd="0" presId="urn:microsoft.com/office/officeart/2009/3/layout/HorizontalOrganizationChart"/>
    <dgm:cxn modelId="{1970F58D-D291-4D96-B2D9-ED34A47A6663}" type="presParOf" srcId="{DC0A3091-9497-4F60-BF7B-FF3F368F4AD7}" destId="{E7A3EA37-9DFB-4CFA-A388-106CE3E96522}" srcOrd="6" destOrd="0" presId="urn:microsoft.com/office/officeart/2009/3/layout/HorizontalOrganizationChart"/>
    <dgm:cxn modelId="{5AC07026-B945-40D8-A4FB-1004E4784D34}" type="presParOf" srcId="{DC0A3091-9497-4F60-BF7B-FF3F368F4AD7}" destId="{C0ADC7FE-68C8-479E-80F0-F173179164AE}" srcOrd="7" destOrd="0" presId="urn:microsoft.com/office/officeart/2009/3/layout/HorizontalOrganizationChart"/>
    <dgm:cxn modelId="{1E3BF7ED-4701-45E3-811C-AC6114F7472E}" type="presParOf" srcId="{C0ADC7FE-68C8-479E-80F0-F173179164AE}" destId="{94013369-565B-4BB9-8924-9A5F87323BBB}" srcOrd="0" destOrd="0" presId="urn:microsoft.com/office/officeart/2009/3/layout/HorizontalOrganizationChart"/>
    <dgm:cxn modelId="{3AA5F703-CEA6-439A-ADF6-E283EF824504}" type="presParOf" srcId="{94013369-565B-4BB9-8924-9A5F87323BBB}" destId="{D74EEEBC-C101-4258-8367-D2C2D9BDEB33}" srcOrd="0" destOrd="0" presId="urn:microsoft.com/office/officeart/2009/3/layout/HorizontalOrganizationChart"/>
    <dgm:cxn modelId="{4605590F-79AF-4CC2-8100-F92EEC083918}" type="presParOf" srcId="{94013369-565B-4BB9-8924-9A5F87323BBB}" destId="{51F3E9E4-23A3-44EA-B16E-49AD7328520B}" srcOrd="1" destOrd="0" presId="urn:microsoft.com/office/officeart/2009/3/layout/HorizontalOrganizationChart"/>
    <dgm:cxn modelId="{08719F19-247F-4D7C-9B56-918CDF526D88}" type="presParOf" srcId="{C0ADC7FE-68C8-479E-80F0-F173179164AE}" destId="{9F2C4FC4-64AF-486A-A12E-9E1480DA7655}" srcOrd="1" destOrd="0" presId="urn:microsoft.com/office/officeart/2009/3/layout/HorizontalOrganizationChart"/>
    <dgm:cxn modelId="{2F0C889A-6718-4531-998C-07AA42100337}" type="presParOf" srcId="{C0ADC7FE-68C8-479E-80F0-F173179164AE}" destId="{C672980D-8D03-4776-8170-3E2BCB445CFC}" srcOrd="2" destOrd="0" presId="urn:microsoft.com/office/officeart/2009/3/layout/HorizontalOrganizationChart"/>
    <dgm:cxn modelId="{081DB177-4625-40D6-B27A-243CB9416EB8}" type="presParOf" srcId="{45787469-025D-4908-9B98-E783E7FD82E4}" destId="{0B9D098C-07A8-4E34-861B-DA0D95CF7FF8}"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8C8A18-2226-4D92-A1B9-0B71463C77E9}"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n-US"/>
        </a:p>
      </dgm:t>
    </dgm:pt>
    <dgm:pt modelId="{882B7749-5517-4607-B631-CD84A743AC64}">
      <dgm:prSet/>
      <dgm:spPr>
        <a:gradFill rotWithShape="0">
          <a:gsLst>
            <a:gs pos="0">
              <a:srgbClr val="DDEBCF"/>
            </a:gs>
            <a:gs pos="83000">
              <a:srgbClr val="9CB86E"/>
            </a:gs>
            <a:gs pos="100000">
              <a:srgbClr val="156B13"/>
            </a:gs>
          </a:gsLst>
          <a:lin ang="5400000" scaled="0"/>
        </a:gradFill>
      </dgm:spPr>
      <dgm:t>
        <a:bodyPr/>
        <a:lstStyle/>
        <a:p>
          <a:r>
            <a:rPr lang="en-US" b="1"/>
            <a:t>Block Watch Committee</a:t>
          </a:r>
          <a:endParaRPr lang="en-US"/>
        </a:p>
      </dgm:t>
    </dgm:pt>
    <dgm:pt modelId="{FA5CC041-92B6-4E5B-9C64-BF472BE78E1A}" type="parTrans" cxnId="{89B31343-D522-4BB3-9737-15571C40F026}">
      <dgm:prSet/>
      <dgm:spPr/>
      <dgm:t>
        <a:bodyPr/>
        <a:lstStyle/>
        <a:p>
          <a:endParaRPr lang="en-US"/>
        </a:p>
      </dgm:t>
    </dgm:pt>
    <dgm:pt modelId="{3D985A1E-8540-46EB-8EB4-24CB21BB326F}" type="sibTrans" cxnId="{89B31343-D522-4BB3-9737-15571C40F026}">
      <dgm:prSet/>
      <dgm:spPr/>
      <dgm:t>
        <a:bodyPr/>
        <a:lstStyle/>
        <a:p>
          <a:endParaRPr lang="en-US"/>
        </a:p>
      </dgm:t>
    </dgm:pt>
    <dgm:pt modelId="{0E47B489-999A-440A-A730-87D6979CAADD}">
      <dgm:prSet/>
      <dgm:spPr>
        <a:solidFill>
          <a:schemeClr val="accent6">
            <a:lumMod val="40000"/>
            <a:lumOff val="60000"/>
            <a:alpha val="90000"/>
          </a:schemeClr>
        </a:solidFill>
      </dgm:spPr>
      <dgm:t>
        <a:bodyPr/>
        <a:lstStyle/>
        <a:p>
          <a:r>
            <a:rPr lang="en-US" dirty="0"/>
            <a:t>Develop and implement, block-by-block, the City of Bellevue Block Watch program to promote residential awareness, safety, and security.</a:t>
          </a:r>
        </a:p>
      </dgm:t>
    </dgm:pt>
    <dgm:pt modelId="{97277077-7AC7-42FB-85E6-0FFB6635E1A8}" type="parTrans" cxnId="{C4DB353D-F9A8-423A-A6EC-DAB21B380A67}">
      <dgm:prSet/>
      <dgm:spPr/>
      <dgm:t>
        <a:bodyPr/>
        <a:lstStyle/>
        <a:p>
          <a:endParaRPr lang="en-US"/>
        </a:p>
      </dgm:t>
    </dgm:pt>
    <dgm:pt modelId="{0277C166-525E-4B94-B246-CC85B1E4F348}" type="sibTrans" cxnId="{C4DB353D-F9A8-423A-A6EC-DAB21B380A67}">
      <dgm:prSet/>
      <dgm:spPr/>
      <dgm:t>
        <a:bodyPr/>
        <a:lstStyle/>
        <a:p>
          <a:endParaRPr lang="en-US"/>
        </a:p>
      </dgm:t>
    </dgm:pt>
    <dgm:pt modelId="{2E4CEFAA-DFFC-4F35-B8E8-113D2EDBFE68}">
      <dgm:prSet/>
      <dgm:spPr>
        <a:solidFill>
          <a:schemeClr val="accent6">
            <a:lumMod val="40000"/>
            <a:lumOff val="60000"/>
            <a:alpha val="90000"/>
          </a:schemeClr>
        </a:solidFill>
      </dgm:spPr>
      <dgm:t>
        <a:bodyPr/>
        <a:lstStyle/>
        <a:p>
          <a:r>
            <a:rPr lang="en-US"/>
            <a:t>Involve Block Representatives and other residents in this effort of community safety.</a:t>
          </a:r>
        </a:p>
      </dgm:t>
    </dgm:pt>
    <dgm:pt modelId="{0A46E201-DA09-4F48-B750-B3B900A5ED3E}" type="parTrans" cxnId="{F43A3E0F-11F5-4008-A1FB-212136D9E9F7}">
      <dgm:prSet/>
      <dgm:spPr/>
      <dgm:t>
        <a:bodyPr/>
        <a:lstStyle/>
        <a:p>
          <a:endParaRPr lang="en-US"/>
        </a:p>
      </dgm:t>
    </dgm:pt>
    <dgm:pt modelId="{9ED049EE-86E4-4E45-829A-56A27873DBC0}" type="sibTrans" cxnId="{F43A3E0F-11F5-4008-A1FB-212136D9E9F7}">
      <dgm:prSet/>
      <dgm:spPr/>
      <dgm:t>
        <a:bodyPr/>
        <a:lstStyle/>
        <a:p>
          <a:endParaRPr lang="en-US"/>
        </a:p>
      </dgm:t>
    </dgm:pt>
    <dgm:pt modelId="{626DB8B8-F855-4E32-B908-37D7FB486AA2}">
      <dgm:prSet/>
      <dgm:spPr>
        <a:gradFill rotWithShape="0">
          <a:gsLst>
            <a:gs pos="0">
              <a:srgbClr val="DDEBCF"/>
            </a:gs>
            <a:gs pos="83000">
              <a:srgbClr val="9CB86E"/>
            </a:gs>
            <a:gs pos="100000">
              <a:srgbClr val="156B13"/>
            </a:gs>
          </a:gsLst>
        </a:gradFill>
      </dgm:spPr>
      <dgm:t>
        <a:bodyPr/>
        <a:lstStyle/>
        <a:p>
          <a:r>
            <a:rPr lang="en-US" b="1"/>
            <a:t>Communication Committee</a:t>
          </a:r>
          <a:endParaRPr lang="en-US"/>
        </a:p>
      </dgm:t>
    </dgm:pt>
    <dgm:pt modelId="{C9C8E54E-B169-4A43-9CC6-E41818421B38}" type="parTrans" cxnId="{8195F09E-AC8A-4D61-A0B1-ED9C0C333D72}">
      <dgm:prSet/>
      <dgm:spPr/>
      <dgm:t>
        <a:bodyPr/>
        <a:lstStyle/>
        <a:p>
          <a:endParaRPr lang="en-US"/>
        </a:p>
      </dgm:t>
    </dgm:pt>
    <dgm:pt modelId="{824C5415-A4F1-4AB7-AF08-B34516AEE9C8}" type="sibTrans" cxnId="{8195F09E-AC8A-4D61-A0B1-ED9C0C333D72}">
      <dgm:prSet/>
      <dgm:spPr/>
      <dgm:t>
        <a:bodyPr/>
        <a:lstStyle/>
        <a:p>
          <a:endParaRPr lang="en-US"/>
        </a:p>
      </dgm:t>
    </dgm:pt>
    <dgm:pt modelId="{A641937C-2E74-4CB0-97C8-AC53C7A512E0}">
      <dgm:prSet/>
      <dgm:spPr>
        <a:solidFill>
          <a:schemeClr val="accent6">
            <a:lumMod val="40000"/>
            <a:lumOff val="60000"/>
            <a:alpha val="90000"/>
          </a:schemeClr>
        </a:solidFill>
      </dgm:spPr>
      <dgm:t>
        <a:bodyPr/>
        <a:lstStyle/>
        <a:p>
          <a:r>
            <a:rPr lang="en-US"/>
            <a:t>Develop and maintain an electronic communication system. Help with publication of Quarterly SFCC newsletters and any other community material.</a:t>
          </a:r>
        </a:p>
      </dgm:t>
    </dgm:pt>
    <dgm:pt modelId="{28115CFE-7ECD-4788-AB5E-F6B9E539AA61}" type="parTrans" cxnId="{4336CC49-9354-4BC5-A35C-1D67B70BDA31}">
      <dgm:prSet/>
      <dgm:spPr/>
      <dgm:t>
        <a:bodyPr/>
        <a:lstStyle/>
        <a:p>
          <a:endParaRPr lang="en-US"/>
        </a:p>
      </dgm:t>
    </dgm:pt>
    <dgm:pt modelId="{B0BF7B5C-0477-49C1-95F3-ABD10CD027DC}" type="sibTrans" cxnId="{4336CC49-9354-4BC5-A35C-1D67B70BDA31}">
      <dgm:prSet/>
      <dgm:spPr/>
      <dgm:t>
        <a:bodyPr/>
        <a:lstStyle/>
        <a:p>
          <a:endParaRPr lang="en-US"/>
        </a:p>
      </dgm:t>
    </dgm:pt>
    <dgm:pt modelId="{9E9493A7-F79D-4A21-8FA4-B423059F8B4B}">
      <dgm:prSet/>
      <dgm:spPr>
        <a:solidFill>
          <a:schemeClr val="accent6">
            <a:lumMod val="40000"/>
            <a:lumOff val="60000"/>
            <a:alpha val="90000"/>
          </a:schemeClr>
        </a:solidFill>
      </dgm:spPr>
      <dgm:t>
        <a:bodyPr/>
        <a:lstStyle/>
        <a:p>
          <a:r>
            <a:rPr lang="en-US"/>
            <a:t>Block Representatives will distribute printed material such as SFCC newsletters etc to residents.</a:t>
          </a:r>
        </a:p>
      </dgm:t>
    </dgm:pt>
    <dgm:pt modelId="{8573E274-7458-4743-9BD7-1BE67AA5C571}" type="parTrans" cxnId="{FBC4B173-1C14-4D70-800E-09F3D230572B}">
      <dgm:prSet/>
      <dgm:spPr/>
      <dgm:t>
        <a:bodyPr/>
        <a:lstStyle/>
        <a:p>
          <a:endParaRPr lang="en-US"/>
        </a:p>
      </dgm:t>
    </dgm:pt>
    <dgm:pt modelId="{8860B65A-41E4-45F1-BDED-BFF3472522F4}" type="sibTrans" cxnId="{FBC4B173-1C14-4D70-800E-09F3D230572B}">
      <dgm:prSet/>
      <dgm:spPr/>
      <dgm:t>
        <a:bodyPr/>
        <a:lstStyle/>
        <a:p>
          <a:endParaRPr lang="en-US"/>
        </a:p>
      </dgm:t>
    </dgm:pt>
    <dgm:pt modelId="{CD6EAF46-7936-4CDB-A679-2D8FE90652F1}">
      <dgm:prSet/>
      <dgm:spPr>
        <a:gradFill rotWithShape="0">
          <a:gsLst>
            <a:gs pos="0">
              <a:srgbClr val="DDEBCF"/>
            </a:gs>
            <a:gs pos="83000">
              <a:srgbClr val="9CB86E"/>
            </a:gs>
            <a:gs pos="100000">
              <a:srgbClr val="156B13"/>
            </a:gs>
          </a:gsLst>
        </a:gradFill>
      </dgm:spPr>
      <dgm:t>
        <a:bodyPr/>
        <a:lstStyle/>
        <a:p>
          <a:r>
            <a:rPr lang="en-US" b="1"/>
            <a:t>Emergency Preparedness Committee</a:t>
          </a:r>
          <a:endParaRPr lang="en-US"/>
        </a:p>
      </dgm:t>
    </dgm:pt>
    <dgm:pt modelId="{D6D8CF03-5328-4BBA-91C3-B7427D91E3BD}" type="parTrans" cxnId="{5D8ECFE5-5A1C-4DDA-A37F-03B8898256E2}">
      <dgm:prSet/>
      <dgm:spPr/>
      <dgm:t>
        <a:bodyPr/>
        <a:lstStyle/>
        <a:p>
          <a:endParaRPr lang="en-US"/>
        </a:p>
      </dgm:t>
    </dgm:pt>
    <dgm:pt modelId="{28469E89-221D-44E1-A627-BC79D5046DBC}" type="sibTrans" cxnId="{5D8ECFE5-5A1C-4DDA-A37F-03B8898256E2}">
      <dgm:prSet/>
      <dgm:spPr/>
      <dgm:t>
        <a:bodyPr/>
        <a:lstStyle/>
        <a:p>
          <a:endParaRPr lang="en-US"/>
        </a:p>
      </dgm:t>
    </dgm:pt>
    <dgm:pt modelId="{1A4EABE5-B9E4-43DB-8146-8CDA4078E7E6}">
      <dgm:prSet/>
      <dgm:spPr>
        <a:solidFill>
          <a:schemeClr val="accent6">
            <a:lumMod val="40000"/>
            <a:lumOff val="60000"/>
            <a:alpha val="90000"/>
          </a:schemeClr>
        </a:solidFill>
      </dgm:spPr>
      <dgm:t>
        <a:bodyPr/>
        <a:lstStyle/>
        <a:p>
          <a:r>
            <a:rPr lang="en-US" dirty="0"/>
            <a:t>Develop and implement a block-by-block preparedness program to address impacts from severe storms, earthquakes, and other disasters.</a:t>
          </a:r>
        </a:p>
      </dgm:t>
    </dgm:pt>
    <dgm:pt modelId="{C200E356-E890-4755-81F1-331B1026501E}" type="parTrans" cxnId="{E578A085-E7B7-48DC-B333-41D2D1F2AF2B}">
      <dgm:prSet/>
      <dgm:spPr/>
      <dgm:t>
        <a:bodyPr/>
        <a:lstStyle/>
        <a:p>
          <a:endParaRPr lang="en-US"/>
        </a:p>
      </dgm:t>
    </dgm:pt>
    <dgm:pt modelId="{5D301E85-B407-4082-BB20-5B77DF3CC14C}" type="sibTrans" cxnId="{E578A085-E7B7-48DC-B333-41D2D1F2AF2B}">
      <dgm:prSet/>
      <dgm:spPr/>
      <dgm:t>
        <a:bodyPr/>
        <a:lstStyle/>
        <a:p>
          <a:endParaRPr lang="en-US"/>
        </a:p>
      </dgm:t>
    </dgm:pt>
    <dgm:pt modelId="{07AE42B4-EA97-4651-ADA6-EB17E77213D9}">
      <dgm:prSet/>
      <dgm:spPr>
        <a:solidFill>
          <a:schemeClr val="accent6">
            <a:lumMod val="40000"/>
            <a:lumOff val="60000"/>
            <a:alpha val="90000"/>
          </a:schemeClr>
        </a:solidFill>
      </dgm:spPr>
      <dgm:t>
        <a:bodyPr/>
        <a:lstStyle/>
        <a:p>
          <a:r>
            <a:rPr lang="en-US" dirty="0"/>
            <a:t>Involve Block Representatives to educate residents on the program.</a:t>
          </a:r>
        </a:p>
      </dgm:t>
    </dgm:pt>
    <dgm:pt modelId="{3F25851E-00D5-418E-952B-270841379FAF}" type="parTrans" cxnId="{C02353EB-3EE2-4991-8F5A-EE66A69EF8DB}">
      <dgm:prSet/>
      <dgm:spPr/>
      <dgm:t>
        <a:bodyPr/>
        <a:lstStyle/>
        <a:p>
          <a:endParaRPr lang="en-US"/>
        </a:p>
      </dgm:t>
    </dgm:pt>
    <dgm:pt modelId="{FF992AAC-01FC-4BE3-8456-6077D0956367}" type="sibTrans" cxnId="{C02353EB-3EE2-4991-8F5A-EE66A69EF8DB}">
      <dgm:prSet/>
      <dgm:spPr/>
      <dgm:t>
        <a:bodyPr/>
        <a:lstStyle/>
        <a:p>
          <a:endParaRPr lang="en-US"/>
        </a:p>
      </dgm:t>
    </dgm:pt>
    <dgm:pt modelId="{2169D05B-D1CE-457D-810E-95BD2664DE20}">
      <dgm:prSet/>
      <dgm:spPr>
        <a:gradFill rotWithShape="0">
          <a:gsLst>
            <a:gs pos="0">
              <a:srgbClr val="DDEBCF"/>
            </a:gs>
            <a:gs pos="83000">
              <a:srgbClr val="9CB86E"/>
            </a:gs>
            <a:gs pos="100000">
              <a:srgbClr val="156B13"/>
            </a:gs>
          </a:gsLst>
        </a:gradFill>
      </dgm:spPr>
      <dgm:t>
        <a:bodyPr/>
        <a:lstStyle/>
        <a:p>
          <a:r>
            <a:rPr lang="en-US" b="1"/>
            <a:t>Land Use Committee</a:t>
          </a:r>
          <a:endParaRPr lang="en-US"/>
        </a:p>
      </dgm:t>
    </dgm:pt>
    <dgm:pt modelId="{CE7F8F44-28BB-471C-9472-FB16C2A0D51D}" type="parTrans" cxnId="{E4E1CD91-7F3F-455A-8433-29EC9C71BDB9}">
      <dgm:prSet/>
      <dgm:spPr/>
      <dgm:t>
        <a:bodyPr/>
        <a:lstStyle/>
        <a:p>
          <a:endParaRPr lang="en-US"/>
        </a:p>
      </dgm:t>
    </dgm:pt>
    <dgm:pt modelId="{D5349CE5-C770-4650-AF82-4EE3A62AE677}" type="sibTrans" cxnId="{E4E1CD91-7F3F-455A-8433-29EC9C71BDB9}">
      <dgm:prSet/>
      <dgm:spPr/>
      <dgm:t>
        <a:bodyPr/>
        <a:lstStyle/>
        <a:p>
          <a:endParaRPr lang="en-US"/>
        </a:p>
      </dgm:t>
    </dgm:pt>
    <dgm:pt modelId="{3E43CAF8-A09C-47AA-B8F4-4F072A3D6F4D}">
      <dgm:prSet/>
      <dgm:spPr>
        <a:solidFill>
          <a:schemeClr val="accent6">
            <a:lumMod val="40000"/>
            <a:lumOff val="60000"/>
            <a:alpha val="90000"/>
          </a:schemeClr>
        </a:solidFill>
      </dgm:spPr>
      <dgm:t>
        <a:bodyPr/>
        <a:lstStyle/>
        <a:p>
          <a:r>
            <a:rPr lang="en-US"/>
            <a:t>Monitor Bellevue and Redmond land use development proposals affecting the Sherwood Forest neighborhood. Have contact with City of Bellevue officials on Land Use. Be involved with City of Bellevue Land Use events, send summary of event back to SFCC Board.</a:t>
          </a:r>
        </a:p>
      </dgm:t>
    </dgm:pt>
    <dgm:pt modelId="{700D1800-9D3B-4D47-B4FE-C11B0CED4538}" type="parTrans" cxnId="{2993DCE2-C252-4551-AD62-B45B7C9BED0F}">
      <dgm:prSet/>
      <dgm:spPr/>
      <dgm:t>
        <a:bodyPr/>
        <a:lstStyle/>
        <a:p>
          <a:endParaRPr lang="en-US"/>
        </a:p>
      </dgm:t>
    </dgm:pt>
    <dgm:pt modelId="{7CB414ED-388B-4162-BC41-E93531DC589E}" type="sibTrans" cxnId="{2993DCE2-C252-4551-AD62-B45B7C9BED0F}">
      <dgm:prSet/>
      <dgm:spPr/>
      <dgm:t>
        <a:bodyPr/>
        <a:lstStyle/>
        <a:p>
          <a:endParaRPr lang="en-US"/>
        </a:p>
      </dgm:t>
    </dgm:pt>
    <dgm:pt modelId="{71F582C7-8771-4CF4-BCC2-A7208DA73B87}">
      <dgm:prSet/>
      <dgm:spPr>
        <a:gradFill rotWithShape="0">
          <a:gsLst>
            <a:gs pos="0">
              <a:srgbClr val="DDEBCF"/>
            </a:gs>
            <a:gs pos="83000">
              <a:srgbClr val="9CB86E"/>
            </a:gs>
            <a:gs pos="100000">
              <a:srgbClr val="156B13"/>
            </a:gs>
          </a:gsLst>
        </a:gradFill>
      </dgm:spPr>
      <dgm:t>
        <a:bodyPr/>
        <a:lstStyle/>
        <a:p>
          <a:r>
            <a:rPr lang="en-US" b="1"/>
            <a:t>Neighborhood Enhancement Committee</a:t>
          </a:r>
          <a:endParaRPr lang="en-US"/>
        </a:p>
      </dgm:t>
    </dgm:pt>
    <dgm:pt modelId="{D648587D-B9DB-457A-8DBD-3DCEA65CC866}" type="parTrans" cxnId="{4F14E402-100A-4BE7-B6B1-34A28DE82B7C}">
      <dgm:prSet/>
      <dgm:spPr/>
      <dgm:t>
        <a:bodyPr/>
        <a:lstStyle/>
        <a:p>
          <a:endParaRPr lang="en-US"/>
        </a:p>
      </dgm:t>
    </dgm:pt>
    <dgm:pt modelId="{BF1E365C-A8D1-4803-ABF8-B794B62974B9}" type="sibTrans" cxnId="{4F14E402-100A-4BE7-B6B1-34A28DE82B7C}">
      <dgm:prSet/>
      <dgm:spPr/>
      <dgm:t>
        <a:bodyPr/>
        <a:lstStyle/>
        <a:p>
          <a:endParaRPr lang="en-US"/>
        </a:p>
      </dgm:t>
    </dgm:pt>
    <dgm:pt modelId="{2F937A03-DC5C-4631-B6CD-C3DF5B008B9D}">
      <dgm:prSet/>
      <dgm:spPr>
        <a:solidFill>
          <a:schemeClr val="accent6">
            <a:lumMod val="40000"/>
            <a:lumOff val="60000"/>
            <a:alpha val="90000"/>
          </a:schemeClr>
        </a:solidFill>
      </dgm:spPr>
      <dgm:t>
        <a:bodyPr/>
        <a:lstStyle/>
        <a:p>
          <a:r>
            <a:rPr lang="en-US"/>
            <a:t>Monitor the Bellevue Neighborhood Enhancement program, including announcements and proposals for northeast Bellevue from City of Bellevue. Solicit feedback from residents, via Block Representatives, and other means such as social media, email etc., on enhancements to the neighborhood.</a:t>
          </a:r>
          <a:endParaRPr lang="en-US" dirty="0"/>
        </a:p>
      </dgm:t>
    </dgm:pt>
    <dgm:pt modelId="{297D7B68-BE85-49BF-8473-363E8D6838D6}" type="parTrans" cxnId="{ED4AC15A-C453-4832-A04D-64B9DB79559D}">
      <dgm:prSet/>
      <dgm:spPr/>
      <dgm:t>
        <a:bodyPr/>
        <a:lstStyle/>
        <a:p>
          <a:endParaRPr lang="en-US"/>
        </a:p>
      </dgm:t>
    </dgm:pt>
    <dgm:pt modelId="{70632A4D-5B0E-42F9-A60B-6CBF51B54B58}" type="sibTrans" cxnId="{ED4AC15A-C453-4832-A04D-64B9DB79559D}">
      <dgm:prSet/>
      <dgm:spPr/>
      <dgm:t>
        <a:bodyPr/>
        <a:lstStyle/>
        <a:p>
          <a:endParaRPr lang="en-US"/>
        </a:p>
      </dgm:t>
    </dgm:pt>
    <dgm:pt modelId="{EDCC02FB-58A9-4E22-A7F9-B0C4728F8436}">
      <dgm:prSet/>
      <dgm:spPr>
        <a:gradFill rotWithShape="0">
          <a:gsLst>
            <a:gs pos="0">
              <a:srgbClr val="DDEBCF"/>
            </a:gs>
            <a:gs pos="83000">
              <a:srgbClr val="9CB86E"/>
            </a:gs>
            <a:gs pos="100000">
              <a:srgbClr val="156B13"/>
            </a:gs>
          </a:gsLst>
        </a:gradFill>
      </dgm:spPr>
      <dgm:t>
        <a:bodyPr/>
        <a:lstStyle/>
        <a:p>
          <a:r>
            <a:rPr lang="en-US" b="1"/>
            <a:t>Traffic &amp; Transportation Committee</a:t>
          </a:r>
          <a:endParaRPr lang="en-US"/>
        </a:p>
      </dgm:t>
    </dgm:pt>
    <dgm:pt modelId="{EF53BB6C-CA49-4773-B399-AA6ECF80A68E}" type="parTrans" cxnId="{24F46583-0BF4-4EAD-A817-8300691AE1FD}">
      <dgm:prSet/>
      <dgm:spPr/>
      <dgm:t>
        <a:bodyPr/>
        <a:lstStyle/>
        <a:p>
          <a:endParaRPr lang="en-US"/>
        </a:p>
      </dgm:t>
    </dgm:pt>
    <dgm:pt modelId="{C48CD259-9D49-4B2A-85EA-EC0A528C0605}" type="sibTrans" cxnId="{24F46583-0BF4-4EAD-A817-8300691AE1FD}">
      <dgm:prSet/>
      <dgm:spPr/>
      <dgm:t>
        <a:bodyPr/>
        <a:lstStyle/>
        <a:p>
          <a:endParaRPr lang="en-US"/>
        </a:p>
      </dgm:t>
    </dgm:pt>
    <dgm:pt modelId="{5E370499-2843-4502-90EE-037B9B1AD4F0}">
      <dgm:prSet/>
      <dgm:spPr>
        <a:solidFill>
          <a:schemeClr val="accent6">
            <a:lumMod val="40000"/>
            <a:lumOff val="60000"/>
            <a:alpha val="90000"/>
          </a:schemeClr>
        </a:solidFill>
      </dgm:spPr>
      <dgm:t>
        <a:bodyPr/>
        <a:lstStyle/>
        <a:p>
          <a:r>
            <a:rPr lang="en-US"/>
            <a:t>Monitor and report to the SFCC Board of Directors regarding traffic flow patterns and speeds throughout the  SFCC neighborhood. Monitor Bellevue and Redmond transportation plans, proposals, and projects with the potential to impact the Sherwood Forest Neighborhood</a:t>
          </a:r>
          <a:endParaRPr lang="en-US" dirty="0"/>
        </a:p>
      </dgm:t>
    </dgm:pt>
    <dgm:pt modelId="{B5283F09-85F3-491A-906E-307F87AE9919}" type="parTrans" cxnId="{3A4C01A6-4399-4FA5-8921-742A139B8436}">
      <dgm:prSet/>
      <dgm:spPr/>
      <dgm:t>
        <a:bodyPr/>
        <a:lstStyle/>
        <a:p>
          <a:endParaRPr lang="en-US"/>
        </a:p>
      </dgm:t>
    </dgm:pt>
    <dgm:pt modelId="{F1CB8422-58A0-4CDF-94F7-493EA02EB472}" type="sibTrans" cxnId="{3A4C01A6-4399-4FA5-8921-742A139B8436}">
      <dgm:prSet/>
      <dgm:spPr/>
      <dgm:t>
        <a:bodyPr/>
        <a:lstStyle/>
        <a:p>
          <a:endParaRPr lang="en-US"/>
        </a:p>
      </dgm:t>
    </dgm:pt>
    <dgm:pt modelId="{338288A8-2931-4CA6-AFA2-F4123C46FB4D}" type="pres">
      <dgm:prSet presAssocID="{3D8C8A18-2226-4D92-A1B9-0B71463C77E9}" presName="Name0" presStyleCnt="0">
        <dgm:presLayoutVars>
          <dgm:dir/>
          <dgm:animLvl val="lvl"/>
          <dgm:resizeHandles val="exact"/>
        </dgm:presLayoutVars>
      </dgm:prSet>
      <dgm:spPr/>
      <dgm:t>
        <a:bodyPr/>
        <a:lstStyle/>
        <a:p>
          <a:endParaRPr lang="en-US"/>
        </a:p>
      </dgm:t>
    </dgm:pt>
    <dgm:pt modelId="{6CA61C7D-20A2-42AF-B817-21187B34F5E2}" type="pres">
      <dgm:prSet presAssocID="{882B7749-5517-4607-B631-CD84A743AC64}" presName="linNode" presStyleCnt="0"/>
      <dgm:spPr/>
    </dgm:pt>
    <dgm:pt modelId="{74DCFB41-E004-4907-A584-4F6EC5CFBE6C}" type="pres">
      <dgm:prSet presAssocID="{882B7749-5517-4607-B631-CD84A743AC64}" presName="parentText" presStyleLbl="node1" presStyleIdx="0" presStyleCnt="6">
        <dgm:presLayoutVars>
          <dgm:chMax val="1"/>
          <dgm:bulletEnabled val="1"/>
        </dgm:presLayoutVars>
      </dgm:prSet>
      <dgm:spPr/>
      <dgm:t>
        <a:bodyPr/>
        <a:lstStyle/>
        <a:p>
          <a:endParaRPr lang="en-US"/>
        </a:p>
      </dgm:t>
    </dgm:pt>
    <dgm:pt modelId="{2CF97B2E-E96D-4495-9B4D-8C1EFA96ECC1}" type="pres">
      <dgm:prSet presAssocID="{882B7749-5517-4607-B631-CD84A743AC64}" presName="descendantText" presStyleLbl="alignAccFollowNode1" presStyleIdx="0" presStyleCnt="6">
        <dgm:presLayoutVars>
          <dgm:bulletEnabled val="1"/>
        </dgm:presLayoutVars>
      </dgm:prSet>
      <dgm:spPr/>
      <dgm:t>
        <a:bodyPr/>
        <a:lstStyle/>
        <a:p>
          <a:endParaRPr lang="en-US"/>
        </a:p>
      </dgm:t>
    </dgm:pt>
    <dgm:pt modelId="{688B4559-5163-4766-8A24-970E2F23786D}" type="pres">
      <dgm:prSet presAssocID="{3D985A1E-8540-46EB-8EB4-24CB21BB326F}" presName="sp" presStyleCnt="0"/>
      <dgm:spPr/>
    </dgm:pt>
    <dgm:pt modelId="{8EE1A4CC-9BDA-49FD-AFEF-F43B5B07724D}" type="pres">
      <dgm:prSet presAssocID="{626DB8B8-F855-4E32-B908-37D7FB486AA2}" presName="linNode" presStyleCnt="0"/>
      <dgm:spPr/>
    </dgm:pt>
    <dgm:pt modelId="{7E480012-B3B8-402C-B570-FB97F47A6645}" type="pres">
      <dgm:prSet presAssocID="{626DB8B8-F855-4E32-B908-37D7FB486AA2}" presName="parentText" presStyleLbl="node1" presStyleIdx="1" presStyleCnt="6">
        <dgm:presLayoutVars>
          <dgm:chMax val="1"/>
          <dgm:bulletEnabled val="1"/>
        </dgm:presLayoutVars>
      </dgm:prSet>
      <dgm:spPr/>
      <dgm:t>
        <a:bodyPr/>
        <a:lstStyle/>
        <a:p>
          <a:endParaRPr lang="en-US"/>
        </a:p>
      </dgm:t>
    </dgm:pt>
    <dgm:pt modelId="{7D44E7C1-7B5A-440B-9FDC-33E6507BB4F0}" type="pres">
      <dgm:prSet presAssocID="{626DB8B8-F855-4E32-B908-37D7FB486AA2}" presName="descendantText" presStyleLbl="alignAccFollowNode1" presStyleIdx="1" presStyleCnt="6">
        <dgm:presLayoutVars>
          <dgm:bulletEnabled val="1"/>
        </dgm:presLayoutVars>
      </dgm:prSet>
      <dgm:spPr/>
      <dgm:t>
        <a:bodyPr/>
        <a:lstStyle/>
        <a:p>
          <a:endParaRPr lang="en-US"/>
        </a:p>
      </dgm:t>
    </dgm:pt>
    <dgm:pt modelId="{42BA1023-9C48-4BFD-8E80-2FE6A08B60C3}" type="pres">
      <dgm:prSet presAssocID="{824C5415-A4F1-4AB7-AF08-B34516AEE9C8}" presName="sp" presStyleCnt="0"/>
      <dgm:spPr/>
    </dgm:pt>
    <dgm:pt modelId="{F4E6FCBE-41FC-498C-B073-B24BD41280A1}" type="pres">
      <dgm:prSet presAssocID="{CD6EAF46-7936-4CDB-A679-2D8FE90652F1}" presName="linNode" presStyleCnt="0"/>
      <dgm:spPr/>
    </dgm:pt>
    <dgm:pt modelId="{329876E8-D5AC-41FB-B8C4-737847083CEB}" type="pres">
      <dgm:prSet presAssocID="{CD6EAF46-7936-4CDB-A679-2D8FE90652F1}" presName="parentText" presStyleLbl="node1" presStyleIdx="2" presStyleCnt="6">
        <dgm:presLayoutVars>
          <dgm:chMax val="1"/>
          <dgm:bulletEnabled val="1"/>
        </dgm:presLayoutVars>
      </dgm:prSet>
      <dgm:spPr/>
      <dgm:t>
        <a:bodyPr/>
        <a:lstStyle/>
        <a:p>
          <a:endParaRPr lang="en-US"/>
        </a:p>
      </dgm:t>
    </dgm:pt>
    <dgm:pt modelId="{8FBE7CEC-2D71-4503-8B9B-3C6F7238E619}" type="pres">
      <dgm:prSet presAssocID="{CD6EAF46-7936-4CDB-A679-2D8FE90652F1}" presName="descendantText" presStyleLbl="alignAccFollowNode1" presStyleIdx="2" presStyleCnt="6">
        <dgm:presLayoutVars>
          <dgm:bulletEnabled val="1"/>
        </dgm:presLayoutVars>
      </dgm:prSet>
      <dgm:spPr/>
      <dgm:t>
        <a:bodyPr/>
        <a:lstStyle/>
        <a:p>
          <a:endParaRPr lang="en-US"/>
        </a:p>
      </dgm:t>
    </dgm:pt>
    <dgm:pt modelId="{CF122E13-BF35-4C5D-A3A7-7CB8177E77A1}" type="pres">
      <dgm:prSet presAssocID="{28469E89-221D-44E1-A627-BC79D5046DBC}" presName="sp" presStyleCnt="0"/>
      <dgm:spPr/>
    </dgm:pt>
    <dgm:pt modelId="{06D5CDFD-535E-438F-BCAB-1D61321C3586}" type="pres">
      <dgm:prSet presAssocID="{2169D05B-D1CE-457D-810E-95BD2664DE20}" presName="linNode" presStyleCnt="0"/>
      <dgm:spPr/>
    </dgm:pt>
    <dgm:pt modelId="{8E809389-A7A5-4A8C-BA66-D913396891C0}" type="pres">
      <dgm:prSet presAssocID="{2169D05B-D1CE-457D-810E-95BD2664DE20}" presName="parentText" presStyleLbl="node1" presStyleIdx="3" presStyleCnt="6">
        <dgm:presLayoutVars>
          <dgm:chMax val="1"/>
          <dgm:bulletEnabled val="1"/>
        </dgm:presLayoutVars>
      </dgm:prSet>
      <dgm:spPr/>
      <dgm:t>
        <a:bodyPr/>
        <a:lstStyle/>
        <a:p>
          <a:endParaRPr lang="en-US"/>
        </a:p>
      </dgm:t>
    </dgm:pt>
    <dgm:pt modelId="{D0371B06-71F2-4C7E-AAFC-9689A9C6E34C}" type="pres">
      <dgm:prSet presAssocID="{2169D05B-D1CE-457D-810E-95BD2664DE20}" presName="descendantText" presStyleLbl="alignAccFollowNode1" presStyleIdx="3" presStyleCnt="6">
        <dgm:presLayoutVars>
          <dgm:bulletEnabled val="1"/>
        </dgm:presLayoutVars>
      </dgm:prSet>
      <dgm:spPr/>
      <dgm:t>
        <a:bodyPr/>
        <a:lstStyle/>
        <a:p>
          <a:endParaRPr lang="en-US"/>
        </a:p>
      </dgm:t>
    </dgm:pt>
    <dgm:pt modelId="{6D82E390-69C2-4400-B8D1-8D58300DA804}" type="pres">
      <dgm:prSet presAssocID="{D5349CE5-C770-4650-AF82-4EE3A62AE677}" presName="sp" presStyleCnt="0"/>
      <dgm:spPr/>
    </dgm:pt>
    <dgm:pt modelId="{EDAAEDB7-4EE8-4EF8-8611-F17B3AB6CBB0}" type="pres">
      <dgm:prSet presAssocID="{71F582C7-8771-4CF4-BCC2-A7208DA73B87}" presName="linNode" presStyleCnt="0"/>
      <dgm:spPr/>
    </dgm:pt>
    <dgm:pt modelId="{946F69D1-7902-4ECF-BD83-6A6EF7D0FBDB}" type="pres">
      <dgm:prSet presAssocID="{71F582C7-8771-4CF4-BCC2-A7208DA73B87}" presName="parentText" presStyleLbl="node1" presStyleIdx="4" presStyleCnt="6">
        <dgm:presLayoutVars>
          <dgm:chMax val="1"/>
          <dgm:bulletEnabled val="1"/>
        </dgm:presLayoutVars>
      </dgm:prSet>
      <dgm:spPr/>
      <dgm:t>
        <a:bodyPr/>
        <a:lstStyle/>
        <a:p>
          <a:endParaRPr lang="en-US"/>
        </a:p>
      </dgm:t>
    </dgm:pt>
    <dgm:pt modelId="{9E97D488-0DED-442D-8EF2-BCBDC567013B}" type="pres">
      <dgm:prSet presAssocID="{71F582C7-8771-4CF4-BCC2-A7208DA73B87}" presName="descendantText" presStyleLbl="alignAccFollowNode1" presStyleIdx="4" presStyleCnt="6">
        <dgm:presLayoutVars>
          <dgm:bulletEnabled val="1"/>
        </dgm:presLayoutVars>
      </dgm:prSet>
      <dgm:spPr/>
      <dgm:t>
        <a:bodyPr/>
        <a:lstStyle/>
        <a:p>
          <a:endParaRPr lang="en-US"/>
        </a:p>
      </dgm:t>
    </dgm:pt>
    <dgm:pt modelId="{7A425EFA-F1E7-4B72-9FEE-7A46FA1958C2}" type="pres">
      <dgm:prSet presAssocID="{BF1E365C-A8D1-4803-ABF8-B794B62974B9}" presName="sp" presStyleCnt="0"/>
      <dgm:spPr/>
    </dgm:pt>
    <dgm:pt modelId="{1A9C6F81-F947-41F6-BFE2-7433CC1EA35B}" type="pres">
      <dgm:prSet presAssocID="{EDCC02FB-58A9-4E22-A7F9-B0C4728F8436}" presName="linNode" presStyleCnt="0"/>
      <dgm:spPr/>
    </dgm:pt>
    <dgm:pt modelId="{B1B456D8-661B-4015-8CB5-092AC563DEA5}" type="pres">
      <dgm:prSet presAssocID="{EDCC02FB-58A9-4E22-A7F9-B0C4728F8436}" presName="parentText" presStyleLbl="node1" presStyleIdx="5" presStyleCnt="6">
        <dgm:presLayoutVars>
          <dgm:chMax val="1"/>
          <dgm:bulletEnabled val="1"/>
        </dgm:presLayoutVars>
      </dgm:prSet>
      <dgm:spPr/>
      <dgm:t>
        <a:bodyPr/>
        <a:lstStyle/>
        <a:p>
          <a:endParaRPr lang="en-US"/>
        </a:p>
      </dgm:t>
    </dgm:pt>
    <dgm:pt modelId="{B1E941FE-FE62-45A9-B3E9-1E2C0C417593}" type="pres">
      <dgm:prSet presAssocID="{EDCC02FB-58A9-4E22-A7F9-B0C4728F8436}" presName="descendantText" presStyleLbl="alignAccFollowNode1" presStyleIdx="5" presStyleCnt="6">
        <dgm:presLayoutVars>
          <dgm:bulletEnabled val="1"/>
        </dgm:presLayoutVars>
      </dgm:prSet>
      <dgm:spPr/>
      <dgm:t>
        <a:bodyPr/>
        <a:lstStyle/>
        <a:p>
          <a:endParaRPr lang="en-US"/>
        </a:p>
      </dgm:t>
    </dgm:pt>
  </dgm:ptLst>
  <dgm:cxnLst>
    <dgm:cxn modelId="{47819FA5-D95B-47FC-BC94-C7DD12960D9B}" type="presOf" srcId="{2169D05B-D1CE-457D-810E-95BD2664DE20}" destId="{8E809389-A7A5-4A8C-BA66-D913396891C0}" srcOrd="0" destOrd="0" presId="urn:microsoft.com/office/officeart/2005/8/layout/vList5"/>
    <dgm:cxn modelId="{2993DCE2-C252-4551-AD62-B45B7C9BED0F}" srcId="{2169D05B-D1CE-457D-810E-95BD2664DE20}" destId="{3E43CAF8-A09C-47AA-B8F4-4F072A3D6F4D}" srcOrd="0" destOrd="0" parTransId="{700D1800-9D3B-4D47-B4FE-C11B0CED4538}" sibTransId="{7CB414ED-388B-4162-BC41-E93531DC589E}"/>
    <dgm:cxn modelId="{FBC4B173-1C14-4D70-800E-09F3D230572B}" srcId="{626DB8B8-F855-4E32-B908-37D7FB486AA2}" destId="{9E9493A7-F79D-4A21-8FA4-B423059F8B4B}" srcOrd="1" destOrd="0" parTransId="{8573E274-7458-4743-9BD7-1BE67AA5C571}" sibTransId="{8860B65A-41E4-45F1-BDED-BFF3472522F4}"/>
    <dgm:cxn modelId="{8195F09E-AC8A-4D61-A0B1-ED9C0C333D72}" srcId="{3D8C8A18-2226-4D92-A1B9-0B71463C77E9}" destId="{626DB8B8-F855-4E32-B908-37D7FB486AA2}" srcOrd="1" destOrd="0" parTransId="{C9C8E54E-B169-4A43-9CC6-E41818421B38}" sibTransId="{824C5415-A4F1-4AB7-AF08-B34516AEE9C8}"/>
    <dgm:cxn modelId="{D7A6CBC0-5E56-4B85-B0AA-D7E92997F0C1}" type="presOf" srcId="{882B7749-5517-4607-B631-CD84A743AC64}" destId="{74DCFB41-E004-4907-A584-4F6EC5CFBE6C}" srcOrd="0" destOrd="0" presId="urn:microsoft.com/office/officeart/2005/8/layout/vList5"/>
    <dgm:cxn modelId="{9CE06F55-7BFA-4630-BAE4-53AE7BBFF621}" type="presOf" srcId="{07AE42B4-EA97-4651-ADA6-EB17E77213D9}" destId="{8FBE7CEC-2D71-4503-8B9B-3C6F7238E619}" srcOrd="0" destOrd="1" presId="urn:microsoft.com/office/officeart/2005/8/layout/vList5"/>
    <dgm:cxn modelId="{C4DB353D-F9A8-423A-A6EC-DAB21B380A67}" srcId="{882B7749-5517-4607-B631-CD84A743AC64}" destId="{0E47B489-999A-440A-A730-87D6979CAADD}" srcOrd="0" destOrd="0" parTransId="{97277077-7AC7-42FB-85E6-0FFB6635E1A8}" sibTransId="{0277C166-525E-4B94-B246-CC85B1E4F348}"/>
    <dgm:cxn modelId="{897B807C-B3DC-450F-8022-CD57BAAAD8C1}" type="presOf" srcId="{3E43CAF8-A09C-47AA-B8F4-4F072A3D6F4D}" destId="{D0371B06-71F2-4C7E-AAFC-9689A9C6E34C}" srcOrd="0" destOrd="0" presId="urn:microsoft.com/office/officeart/2005/8/layout/vList5"/>
    <dgm:cxn modelId="{3FD9579A-4681-4B47-AD75-2E82AD34E2F1}" type="presOf" srcId="{0E47B489-999A-440A-A730-87D6979CAADD}" destId="{2CF97B2E-E96D-4495-9B4D-8C1EFA96ECC1}" srcOrd="0" destOrd="0" presId="urn:microsoft.com/office/officeart/2005/8/layout/vList5"/>
    <dgm:cxn modelId="{4F14E402-100A-4BE7-B6B1-34A28DE82B7C}" srcId="{3D8C8A18-2226-4D92-A1B9-0B71463C77E9}" destId="{71F582C7-8771-4CF4-BCC2-A7208DA73B87}" srcOrd="4" destOrd="0" parTransId="{D648587D-B9DB-457A-8DBD-3DCEA65CC866}" sibTransId="{BF1E365C-A8D1-4803-ABF8-B794B62974B9}"/>
    <dgm:cxn modelId="{3A4C01A6-4399-4FA5-8921-742A139B8436}" srcId="{EDCC02FB-58A9-4E22-A7F9-B0C4728F8436}" destId="{5E370499-2843-4502-90EE-037B9B1AD4F0}" srcOrd="0" destOrd="0" parTransId="{B5283F09-85F3-491A-906E-307F87AE9919}" sibTransId="{F1CB8422-58A0-4CDF-94F7-493EA02EB472}"/>
    <dgm:cxn modelId="{B5D7DDC3-CBAA-4528-AE93-293110CD55AA}" type="presOf" srcId="{1A4EABE5-B9E4-43DB-8146-8CDA4078E7E6}" destId="{8FBE7CEC-2D71-4503-8B9B-3C6F7238E619}" srcOrd="0" destOrd="0" presId="urn:microsoft.com/office/officeart/2005/8/layout/vList5"/>
    <dgm:cxn modelId="{F43A3E0F-11F5-4008-A1FB-212136D9E9F7}" srcId="{882B7749-5517-4607-B631-CD84A743AC64}" destId="{2E4CEFAA-DFFC-4F35-B8E8-113D2EDBFE68}" srcOrd="1" destOrd="0" parTransId="{0A46E201-DA09-4F48-B750-B3B900A5ED3E}" sibTransId="{9ED049EE-86E4-4E45-829A-56A27873DBC0}"/>
    <dgm:cxn modelId="{5D8ECFE5-5A1C-4DDA-A37F-03B8898256E2}" srcId="{3D8C8A18-2226-4D92-A1B9-0B71463C77E9}" destId="{CD6EAF46-7936-4CDB-A679-2D8FE90652F1}" srcOrd="2" destOrd="0" parTransId="{D6D8CF03-5328-4BBA-91C3-B7427D91E3BD}" sibTransId="{28469E89-221D-44E1-A627-BC79D5046DBC}"/>
    <dgm:cxn modelId="{80467D61-D78B-4FCE-BE30-50E6356FFF8A}" type="presOf" srcId="{3D8C8A18-2226-4D92-A1B9-0B71463C77E9}" destId="{338288A8-2931-4CA6-AFA2-F4123C46FB4D}" srcOrd="0" destOrd="0" presId="urn:microsoft.com/office/officeart/2005/8/layout/vList5"/>
    <dgm:cxn modelId="{4336CC49-9354-4BC5-A35C-1D67B70BDA31}" srcId="{626DB8B8-F855-4E32-B908-37D7FB486AA2}" destId="{A641937C-2E74-4CB0-97C8-AC53C7A512E0}" srcOrd="0" destOrd="0" parTransId="{28115CFE-7ECD-4788-AB5E-F6B9E539AA61}" sibTransId="{B0BF7B5C-0477-49C1-95F3-ABD10CD027DC}"/>
    <dgm:cxn modelId="{C9310135-3BF9-40A5-A2DE-08BE5CB803AC}" type="presOf" srcId="{9E9493A7-F79D-4A21-8FA4-B423059F8B4B}" destId="{7D44E7C1-7B5A-440B-9FDC-33E6507BB4F0}" srcOrd="0" destOrd="1" presId="urn:microsoft.com/office/officeart/2005/8/layout/vList5"/>
    <dgm:cxn modelId="{4D8D878E-9010-4819-AE9D-15D4736D40E0}" type="presOf" srcId="{EDCC02FB-58A9-4E22-A7F9-B0C4728F8436}" destId="{B1B456D8-661B-4015-8CB5-092AC563DEA5}" srcOrd="0" destOrd="0" presId="urn:microsoft.com/office/officeart/2005/8/layout/vList5"/>
    <dgm:cxn modelId="{294D0891-FA9E-421A-93C5-B0C03A5A76B5}" type="presOf" srcId="{A641937C-2E74-4CB0-97C8-AC53C7A512E0}" destId="{7D44E7C1-7B5A-440B-9FDC-33E6507BB4F0}" srcOrd="0" destOrd="0" presId="urn:microsoft.com/office/officeart/2005/8/layout/vList5"/>
    <dgm:cxn modelId="{3EA35411-46DD-4F3B-ACC5-95F4B9E687CB}" type="presOf" srcId="{2F937A03-DC5C-4631-B6CD-C3DF5B008B9D}" destId="{9E97D488-0DED-442D-8EF2-BCBDC567013B}" srcOrd="0" destOrd="0" presId="urn:microsoft.com/office/officeart/2005/8/layout/vList5"/>
    <dgm:cxn modelId="{3A8B26AA-9A8E-4934-B1B9-B93CD55260A9}" type="presOf" srcId="{626DB8B8-F855-4E32-B908-37D7FB486AA2}" destId="{7E480012-B3B8-402C-B570-FB97F47A6645}" srcOrd="0" destOrd="0" presId="urn:microsoft.com/office/officeart/2005/8/layout/vList5"/>
    <dgm:cxn modelId="{2D197972-4900-42B6-AC2A-899F86316605}" type="presOf" srcId="{5E370499-2843-4502-90EE-037B9B1AD4F0}" destId="{B1E941FE-FE62-45A9-B3E9-1E2C0C417593}" srcOrd="0" destOrd="0" presId="urn:microsoft.com/office/officeart/2005/8/layout/vList5"/>
    <dgm:cxn modelId="{24F46583-0BF4-4EAD-A817-8300691AE1FD}" srcId="{3D8C8A18-2226-4D92-A1B9-0B71463C77E9}" destId="{EDCC02FB-58A9-4E22-A7F9-B0C4728F8436}" srcOrd="5" destOrd="0" parTransId="{EF53BB6C-CA49-4773-B399-AA6ECF80A68E}" sibTransId="{C48CD259-9D49-4B2A-85EA-EC0A528C0605}"/>
    <dgm:cxn modelId="{6A6C606F-B0DE-4254-8820-F16F0D6F1FB5}" type="presOf" srcId="{71F582C7-8771-4CF4-BCC2-A7208DA73B87}" destId="{946F69D1-7902-4ECF-BD83-6A6EF7D0FBDB}" srcOrd="0" destOrd="0" presId="urn:microsoft.com/office/officeart/2005/8/layout/vList5"/>
    <dgm:cxn modelId="{C293E94B-4014-4A4A-90E7-0C0FBE3AB3FF}" type="presOf" srcId="{CD6EAF46-7936-4CDB-A679-2D8FE90652F1}" destId="{329876E8-D5AC-41FB-B8C4-737847083CEB}" srcOrd="0" destOrd="0" presId="urn:microsoft.com/office/officeart/2005/8/layout/vList5"/>
    <dgm:cxn modelId="{ED4AC15A-C453-4832-A04D-64B9DB79559D}" srcId="{71F582C7-8771-4CF4-BCC2-A7208DA73B87}" destId="{2F937A03-DC5C-4631-B6CD-C3DF5B008B9D}" srcOrd="0" destOrd="0" parTransId="{297D7B68-BE85-49BF-8473-363E8D6838D6}" sibTransId="{70632A4D-5B0E-42F9-A60B-6CBF51B54B58}"/>
    <dgm:cxn modelId="{C02353EB-3EE2-4991-8F5A-EE66A69EF8DB}" srcId="{CD6EAF46-7936-4CDB-A679-2D8FE90652F1}" destId="{07AE42B4-EA97-4651-ADA6-EB17E77213D9}" srcOrd="1" destOrd="0" parTransId="{3F25851E-00D5-418E-952B-270841379FAF}" sibTransId="{FF992AAC-01FC-4BE3-8456-6077D0956367}"/>
    <dgm:cxn modelId="{6ADED30A-A791-4697-83D6-43F377648494}" type="presOf" srcId="{2E4CEFAA-DFFC-4F35-B8E8-113D2EDBFE68}" destId="{2CF97B2E-E96D-4495-9B4D-8C1EFA96ECC1}" srcOrd="0" destOrd="1" presId="urn:microsoft.com/office/officeart/2005/8/layout/vList5"/>
    <dgm:cxn modelId="{E578A085-E7B7-48DC-B333-41D2D1F2AF2B}" srcId="{CD6EAF46-7936-4CDB-A679-2D8FE90652F1}" destId="{1A4EABE5-B9E4-43DB-8146-8CDA4078E7E6}" srcOrd="0" destOrd="0" parTransId="{C200E356-E890-4755-81F1-331B1026501E}" sibTransId="{5D301E85-B407-4082-BB20-5B77DF3CC14C}"/>
    <dgm:cxn modelId="{89B31343-D522-4BB3-9737-15571C40F026}" srcId="{3D8C8A18-2226-4D92-A1B9-0B71463C77E9}" destId="{882B7749-5517-4607-B631-CD84A743AC64}" srcOrd="0" destOrd="0" parTransId="{FA5CC041-92B6-4E5B-9C64-BF472BE78E1A}" sibTransId="{3D985A1E-8540-46EB-8EB4-24CB21BB326F}"/>
    <dgm:cxn modelId="{E4E1CD91-7F3F-455A-8433-29EC9C71BDB9}" srcId="{3D8C8A18-2226-4D92-A1B9-0B71463C77E9}" destId="{2169D05B-D1CE-457D-810E-95BD2664DE20}" srcOrd="3" destOrd="0" parTransId="{CE7F8F44-28BB-471C-9472-FB16C2A0D51D}" sibTransId="{D5349CE5-C770-4650-AF82-4EE3A62AE677}"/>
    <dgm:cxn modelId="{F55424D0-215F-4AB9-BF24-38EE97C20F9F}" type="presParOf" srcId="{338288A8-2931-4CA6-AFA2-F4123C46FB4D}" destId="{6CA61C7D-20A2-42AF-B817-21187B34F5E2}" srcOrd="0" destOrd="0" presId="urn:microsoft.com/office/officeart/2005/8/layout/vList5"/>
    <dgm:cxn modelId="{5A9991E1-5894-4194-BA0D-29B46B58046A}" type="presParOf" srcId="{6CA61C7D-20A2-42AF-B817-21187B34F5E2}" destId="{74DCFB41-E004-4907-A584-4F6EC5CFBE6C}" srcOrd="0" destOrd="0" presId="urn:microsoft.com/office/officeart/2005/8/layout/vList5"/>
    <dgm:cxn modelId="{1D1DAEDA-226E-4DCC-A4A3-C49B13EA779E}" type="presParOf" srcId="{6CA61C7D-20A2-42AF-B817-21187B34F5E2}" destId="{2CF97B2E-E96D-4495-9B4D-8C1EFA96ECC1}" srcOrd="1" destOrd="0" presId="urn:microsoft.com/office/officeart/2005/8/layout/vList5"/>
    <dgm:cxn modelId="{E70AEF02-3D00-4696-9908-5A5EDE160963}" type="presParOf" srcId="{338288A8-2931-4CA6-AFA2-F4123C46FB4D}" destId="{688B4559-5163-4766-8A24-970E2F23786D}" srcOrd="1" destOrd="0" presId="urn:microsoft.com/office/officeart/2005/8/layout/vList5"/>
    <dgm:cxn modelId="{37C31C5B-4FA3-4BD1-B864-B163673C03D4}" type="presParOf" srcId="{338288A8-2931-4CA6-AFA2-F4123C46FB4D}" destId="{8EE1A4CC-9BDA-49FD-AFEF-F43B5B07724D}" srcOrd="2" destOrd="0" presId="urn:microsoft.com/office/officeart/2005/8/layout/vList5"/>
    <dgm:cxn modelId="{EFA46AED-FA3A-47B8-AB68-995AB91474C2}" type="presParOf" srcId="{8EE1A4CC-9BDA-49FD-AFEF-F43B5B07724D}" destId="{7E480012-B3B8-402C-B570-FB97F47A6645}" srcOrd="0" destOrd="0" presId="urn:microsoft.com/office/officeart/2005/8/layout/vList5"/>
    <dgm:cxn modelId="{765B25E8-99F9-4B6D-AC52-3114FAF4F571}" type="presParOf" srcId="{8EE1A4CC-9BDA-49FD-AFEF-F43B5B07724D}" destId="{7D44E7C1-7B5A-440B-9FDC-33E6507BB4F0}" srcOrd="1" destOrd="0" presId="urn:microsoft.com/office/officeart/2005/8/layout/vList5"/>
    <dgm:cxn modelId="{4DBDACEE-68C8-4A5B-AFF4-DA441E976E1E}" type="presParOf" srcId="{338288A8-2931-4CA6-AFA2-F4123C46FB4D}" destId="{42BA1023-9C48-4BFD-8E80-2FE6A08B60C3}" srcOrd="3" destOrd="0" presId="urn:microsoft.com/office/officeart/2005/8/layout/vList5"/>
    <dgm:cxn modelId="{97425918-2F2B-43B9-A5C7-EC7B78553326}" type="presParOf" srcId="{338288A8-2931-4CA6-AFA2-F4123C46FB4D}" destId="{F4E6FCBE-41FC-498C-B073-B24BD41280A1}" srcOrd="4" destOrd="0" presId="urn:microsoft.com/office/officeart/2005/8/layout/vList5"/>
    <dgm:cxn modelId="{6B308661-A136-4920-8A33-77CB91D6A623}" type="presParOf" srcId="{F4E6FCBE-41FC-498C-B073-B24BD41280A1}" destId="{329876E8-D5AC-41FB-B8C4-737847083CEB}" srcOrd="0" destOrd="0" presId="urn:microsoft.com/office/officeart/2005/8/layout/vList5"/>
    <dgm:cxn modelId="{51335C5E-23B3-4AF1-8073-ADA519DB0944}" type="presParOf" srcId="{F4E6FCBE-41FC-498C-B073-B24BD41280A1}" destId="{8FBE7CEC-2D71-4503-8B9B-3C6F7238E619}" srcOrd="1" destOrd="0" presId="urn:microsoft.com/office/officeart/2005/8/layout/vList5"/>
    <dgm:cxn modelId="{F076B621-15F1-47C8-A31F-4983252C1E79}" type="presParOf" srcId="{338288A8-2931-4CA6-AFA2-F4123C46FB4D}" destId="{CF122E13-BF35-4C5D-A3A7-7CB8177E77A1}" srcOrd="5" destOrd="0" presId="urn:microsoft.com/office/officeart/2005/8/layout/vList5"/>
    <dgm:cxn modelId="{2CE85598-A0F5-4042-B32D-4D7D6C57946F}" type="presParOf" srcId="{338288A8-2931-4CA6-AFA2-F4123C46FB4D}" destId="{06D5CDFD-535E-438F-BCAB-1D61321C3586}" srcOrd="6" destOrd="0" presId="urn:microsoft.com/office/officeart/2005/8/layout/vList5"/>
    <dgm:cxn modelId="{C2FD8BE2-DF80-4F35-A66A-684D4F909AC2}" type="presParOf" srcId="{06D5CDFD-535E-438F-BCAB-1D61321C3586}" destId="{8E809389-A7A5-4A8C-BA66-D913396891C0}" srcOrd="0" destOrd="0" presId="urn:microsoft.com/office/officeart/2005/8/layout/vList5"/>
    <dgm:cxn modelId="{592C71C6-C946-4B53-B163-EF2431372D9F}" type="presParOf" srcId="{06D5CDFD-535E-438F-BCAB-1D61321C3586}" destId="{D0371B06-71F2-4C7E-AAFC-9689A9C6E34C}" srcOrd="1" destOrd="0" presId="urn:microsoft.com/office/officeart/2005/8/layout/vList5"/>
    <dgm:cxn modelId="{60B2B4F1-6026-4795-AD92-783CA5FC7FA9}" type="presParOf" srcId="{338288A8-2931-4CA6-AFA2-F4123C46FB4D}" destId="{6D82E390-69C2-4400-B8D1-8D58300DA804}" srcOrd="7" destOrd="0" presId="urn:microsoft.com/office/officeart/2005/8/layout/vList5"/>
    <dgm:cxn modelId="{13570AC8-EDB2-440B-AA5F-B99AF3CF2C5B}" type="presParOf" srcId="{338288A8-2931-4CA6-AFA2-F4123C46FB4D}" destId="{EDAAEDB7-4EE8-4EF8-8611-F17B3AB6CBB0}" srcOrd="8" destOrd="0" presId="urn:microsoft.com/office/officeart/2005/8/layout/vList5"/>
    <dgm:cxn modelId="{3D165474-73FC-4E09-80A1-F174566395BF}" type="presParOf" srcId="{EDAAEDB7-4EE8-4EF8-8611-F17B3AB6CBB0}" destId="{946F69D1-7902-4ECF-BD83-6A6EF7D0FBDB}" srcOrd="0" destOrd="0" presId="urn:microsoft.com/office/officeart/2005/8/layout/vList5"/>
    <dgm:cxn modelId="{F3701837-7A39-4206-A23B-5561B1A4402E}" type="presParOf" srcId="{EDAAEDB7-4EE8-4EF8-8611-F17B3AB6CBB0}" destId="{9E97D488-0DED-442D-8EF2-BCBDC567013B}" srcOrd="1" destOrd="0" presId="urn:microsoft.com/office/officeart/2005/8/layout/vList5"/>
    <dgm:cxn modelId="{785C9410-56BF-4110-87BC-D754AA67848D}" type="presParOf" srcId="{338288A8-2931-4CA6-AFA2-F4123C46FB4D}" destId="{7A425EFA-F1E7-4B72-9FEE-7A46FA1958C2}" srcOrd="9" destOrd="0" presId="urn:microsoft.com/office/officeart/2005/8/layout/vList5"/>
    <dgm:cxn modelId="{5CE69C86-7A47-425B-B318-DFC57B08623D}" type="presParOf" srcId="{338288A8-2931-4CA6-AFA2-F4123C46FB4D}" destId="{1A9C6F81-F947-41F6-BFE2-7433CC1EA35B}" srcOrd="10" destOrd="0" presId="urn:microsoft.com/office/officeart/2005/8/layout/vList5"/>
    <dgm:cxn modelId="{1DBC47C8-A5C9-4813-88F8-BF09B8A4247F}" type="presParOf" srcId="{1A9C6F81-F947-41F6-BFE2-7433CC1EA35B}" destId="{B1B456D8-661B-4015-8CB5-092AC563DEA5}" srcOrd="0" destOrd="0" presId="urn:microsoft.com/office/officeart/2005/8/layout/vList5"/>
    <dgm:cxn modelId="{91903D43-825B-427D-B4EF-26F016F1D6F4}" type="presParOf" srcId="{1A9C6F81-F947-41F6-BFE2-7433CC1EA35B}" destId="{B1E941FE-FE62-45A9-B3E9-1E2C0C41759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8C8A18-2226-4D92-A1B9-0B71463C77E9}"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n-US"/>
        </a:p>
      </dgm:t>
    </dgm:pt>
    <dgm:pt modelId="{882B7749-5517-4607-B631-CD84A743AC64}">
      <dgm:prSet/>
      <dgm:spPr>
        <a:gradFill rotWithShape="0">
          <a:gsLst>
            <a:gs pos="0">
              <a:srgbClr val="DDEBCF"/>
            </a:gs>
            <a:gs pos="83000">
              <a:srgbClr val="9CB86E"/>
            </a:gs>
            <a:gs pos="100000">
              <a:srgbClr val="156B13"/>
            </a:gs>
          </a:gsLst>
          <a:lin ang="5400000" scaled="0"/>
        </a:gradFill>
      </dgm:spPr>
      <dgm:t>
        <a:bodyPr/>
        <a:lstStyle/>
        <a:p>
          <a:r>
            <a:rPr lang="en-US" b="1"/>
            <a:t>Block Watch Committee</a:t>
          </a:r>
          <a:endParaRPr lang="en-US"/>
        </a:p>
      </dgm:t>
    </dgm:pt>
    <dgm:pt modelId="{FA5CC041-92B6-4E5B-9C64-BF472BE78E1A}" type="parTrans" cxnId="{89B31343-D522-4BB3-9737-15571C40F026}">
      <dgm:prSet/>
      <dgm:spPr/>
      <dgm:t>
        <a:bodyPr/>
        <a:lstStyle/>
        <a:p>
          <a:endParaRPr lang="en-US"/>
        </a:p>
      </dgm:t>
    </dgm:pt>
    <dgm:pt modelId="{3D985A1E-8540-46EB-8EB4-24CB21BB326F}" type="sibTrans" cxnId="{89B31343-D522-4BB3-9737-15571C40F026}">
      <dgm:prSet/>
      <dgm:spPr/>
      <dgm:t>
        <a:bodyPr/>
        <a:lstStyle/>
        <a:p>
          <a:endParaRPr lang="en-US"/>
        </a:p>
      </dgm:t>
    </dgm:pt>
    <dgm:pt modelId="{0E47B489-999A-440A-A730-87D6979CAADD}">
      <dgm:prSet/>
      <dgm:spPr>
        <a:solidFill>
          <a:schemeClr val="accent6">
            <a:lumMod val="40000"/>
            <a:lumOff val="60000"/>
            <a:alpha val="90000"/>
          </a:schemeClr>
        </a:solidFill>
      </dgm:spPr>
      <dgm:t>
        <a:bodyPr/>
        <a:lstStyle/>
        <a:p>
          <a:r>
            <a:rPr lang="en-US" dirty="0"/>
            <a:t>Develop and implement, block-by-block, the City of Bellevue Block Watch program to promote residential awareness, safety, and security.</a:t>
          </a:r>
        </a:p>
      </dgm:t>
    </dgm:pt>
    <dgm:pt modelId="{97277077-7AC7-42FB-85E6-0FFB6635E1A8}" type="parTrans" cxnId="{C4DB353D-F9A8-423A-A6EC-DAB21B380A67}">
      <dgm:prSet/>
      <dgm:spPr/>
      <dgm:t>
        <a:bodyPr/>
        <a:lstStyle/>
        <a:p>
          <a:endParaRPr lang="en-US"/>
        </a:p>
      </dgm:t>
    </dgm:pt>
    <dgm:pt modelId="{0277C166-525E-4B94-B246-CC85B1E4F348}" type="sibTrans" cxnId="{C4DB353D-F9A8-423A-A6EC-DAB21B380A67}">
      <dgm:prSet/>
      <dgm:spPr/>
      <dgm:t>
        <a:bodyPr/>
        <a:lstStyle/>
        <a:p>
          <a:endParaRPr lang="en-US"/>
        </a:p>
      </dgm:t>
    </dgm:pt>
    <dgm:pt modelId="{2E4CEFAA-DFFC-4F35-B8E8-113D2EDBFE68}">
      <dgm:prSet/>
      <dgm:spPr>
        <a:solidFill>
          <a:schemeClr val="accent6">
            <a:lumMod val="40000"/>
            <a:lumOff val="60000"/>
            <a:alpha val="90000"/>
          </a:schemeClr>
        </a:solidFill>
      </dgm:spPr>
      <dgm:t>
        <a:bodyPr/>
        <a:lstStyle/>
        <a:p>
          <a:r>
            <a:rPr lang="en-US"/>
            <a:t>Involve Block Representatives and other residents in this effort of community safety.</a:t>
          </a:r>
        </a:p>
      </dgm:t>
    </dgm:pt>
    <dgm:pt modelId="{0A46E201-DA09-4F48-B750-B3B900A5ED3E}" type="parTrans" cxnId="{F43A3E0F-11F5-4008-A1FB-212136D9E9F7}">
      <dgm:prSet/>
      <dgm:spPr/>
      <dgm:t>
        <a:bodyPr/>
        <a:lstStyle/>
        <a:p>
          <a:endParaRPr lang="en-US"/>
        </a:p>
      </dgm:t>
    </dgm:pt>
    <dgm:pt modelId="{9ED049EE-86E4-4E45-829A-56A27873DBC0}" type="sibTrans" cxnId="{F43A3E0F-11F5-4008-A1FB-212136D9E9F7}">
      <dgm:prSet/>
      <dgm:spPr/>
      <dgm:t>
        <a:bodyPr/>
        <a:lstStyle/>
        <a:p>
          <a:endParaRPr lang="en-US"/>
        </a:p>
      </dgm:t>
    </dgm:pt>
    <dgm:pt modelId="{626DB8B8-F855-4E32-B908-37D7FB486AA2}">
      <dgm:prSet/>
      <dgm:spPr>
        <a:gradFill rotWithShape="0">
          <a:gsLst>
            <a:gs pos="0">
              <a:srgbClr val="DDEBCF"/>
            </a:gs>
            <a:gs pos="83000">
              <a:srgbClr val="9CB86E"/>
            </a:gs>
            <a:gs pos="100000">
              <a:srgbClr val="156B13"/>
            </a:gs>
          </a:gsLst>
        </a:gradFill>
      </dgm:spPr>
      <dgm:t>
        <a:bodyPr/>
        <a:lstStyle/>
        <a:p>
          <a:r>
            <a:rPr lang="en-US" b="1"/>
            <a:t>Communication Committee</a:t>
          </a:r>
          <a:endParaRPr lang="en-US"/>
        </a:p>
      </dgm:t>
    </dgm:pt>
    <dgm:pt modelId="{C9C8E54E-B169-4A43-9CC6-E41818421B38}" type="parTrans" cxnId="{8195F09E-AC8A-4D61-A0B1-ED9C0C333D72}">
      <dgm:prSet/>
      <dgm:spPr/>
      <dgm:t>
        <a:bodyPr/>
        <a:lstStyle/>
        <a:p>
          <a:endParaRPr lang="en-US"/>
        </a:p>
      </dgm:t>
    </dgm:pt>
    <dgm:pt modelId="{824C5415-A4F1-4AB7-AF08-B34516AEE9C8}" type="sibTrans" cxnId="{8195F09E-AC8A-4D61-A0B1-ED9C0C333D72}">
      <dgm:prSet/>
      <dgm:spPr/>
      <dgm:t>
        <a:bodyPr/>
        <a:lstStyle/>
        <a:p>
          <a:endParaRPr lang="en-US"/>
        </a:p>
      </dgm:t>
    </dgm:pt>
    <dgm:pt modelId="{A641937C-2E74-4CB0-97C8-AC53C7A512E0}">
      <dgm:prSet/>
      <dgm:spPr>
        <a:solidFill>
          <a:schemeClr val="accent6">
            <a:lumMod val="40000"/>
            <a:lumOff val="60000"/>
            <a:alpha val="90000"/>
          </a:schemeClr>
        </a:solidFill>
      </dgm:spPr>
      <dgm:t>
        <a:bodyPr/>
        <a:lstStyle/>
        <a:p>
          <a:r>
            <a:rPr lang="en-US"/>
            <a:t>Develop and maintain an electronic communication system. Help with publication of Quarterly SFCC newsletters and any other community material.</a:t>
          </a:r>
        </a:p>
      </dgm:t>
    </dgm:pt>
    <dgm:pt modelId="{28115CFE-7ECD-4788-AB5E-F6B9E539AA61}" type="parTrans" cxnId="{4336CC49-9354-4BC5-A35C-1D67B70BDA31}">
      <dgm:prSet/>
      <dgm:spPr/>
      <dgm:t>
        <a:bodyPr/>
        <a:lstStyle/>
        <a:p>
          <a:endParaRPr lang="en-US"/>
        </a:p>
      </dgm:t>
    </dgm:pt>
    <dgm:pt modelId="{B0BF7B5C-0477-49C1-95F3-ABD10CD027DC}" type="sibTrans" cxnId="{4336CC49-9354-4BC5-A35C-1D67B70BDA31}">
      <dgm:prSet/>
      <dgm:spPr/>
      <dgm:t>
        <a:bodyPr/>
        <a:lstStyle/>
        <a:p>
          <a:endParaRPr lang="en-US"/>
        </a:p>
      </dgm:t>
    </dgm:pt>
    <dgm:pt modelId="{9E9493A7-F79D-4A21-8FA4-B423059F8B4B}">
      <dgm:prSet/>
      <dgm:spPr>
        <a:solidFill>
          <a:schemeClr val="accent6">
            <a:lumMod val="40000"/>
            <a:lumOff val="60000"/>
            <a:alpha val="90000"/>
          </a:schemeClr>
        </a:solidFill>
      </dgm:spPr>
      <dgm:t>
        <a:bodyPr/>
        <a:lstStyle/>
        <a:p>
          <a:r>
            <a:rPr lang="en-US"/>
            <a:t>Block Representatives will distribute printed material such as SFCC newsletters etc to residents.</a:t>
          </a:r>
        </a:p>
      </dgm:t>
    </dgm:pt>
    <dgm:pt modelId="{8573E274-7458-4743-9BD7-1BE67AA5C571}" type="parTrans" cxnId="{FBC4B173-1C14-4D70-800E-09F3D230572B}">
      <dgm:prSet/>
      <dgm:spPr/>
      <dgm:t>
        <a:bodyPr/>
        <a:lstStyle/>
        <a:p>
          <a:endParaRPr lang="en-US"/>
        </a:p>
      </dgm:t>
    </dgm:pt>
    <dgm:pt modelId="{8860B65A-41E4-45F1-BDED-BFF3472522F4}" type="sibTrans" cxnId="{FBC4B173-1C14-4D70-800E-09F3D230572B}">
      <dgm:prSet/>
      <dgm:spPr/>
      <dgm:t>
        <a:bodyPr/>
        <a:lstStyle/>
        <a:p>
          <a:endParaRPr lang="en-US"/>
        </a:p>
      </dgm:t>
    </dgm:pt>
    <dgm:pt modelId="{CD6EAF46-7936-4CDB-A679-2D8FE90652F1}">
      <dgm:prSet/>
      <dgm:spPr>
        <a:gradFill rotWithShape="0">
          <a:gsLst>
            <a:gs pos="0">
              <a:srgbClr val="DDEBCF"/>
            </a:gs>
            <a:gs pos="83000">
              <a:srgbClr val="9CB86E"/>
            </a:gs>
            <a:gs pos="100000">
              <a:srgbClr val="156B13"/>
            </a:gs>
          </a:gsLst>
        </a:gradFill>
      </dgm:spPr>
      <dgm:t>
        <a:bodyPr/>
        <a:lstStyle/>
        <a:p>
          <a:r>
            <a:rPr lang="en-US" b="1"/>
            <a:t>Emergency Preparedness Committee</a:t>
          </a:r>
          <a:endParaRPr lang="en-US"/>
        </a:p>
      </dgm:t>
    </dgm:pt>
    <dgm:pt modelId="{D6D8CF03-5328-4BBA-91C3-B7427D91E3BD}" type="parTrans" cxnId="{5D8ECFE5-5A1C-4DDA-A37F-03B8898256E2}">
      <dgm:prSet/>
      <dgm:spPr/>
      <dgm:t>
        <a:bodyPr/>
        <a:lstStyle/>
        <a:p>
          <a:endParaRPr lang="en-US"/>
        </a:p>
      </dgm:t>
    </dgm:pt>
    <dgm:pt modelId="{28469E89-221D-44E1-A627-BC79D5046DBC}" type="sibTrans" cxnId="{5D8ECFE5-5A1C-4DDA-A37F-03B8898256E2}">
      <dgm:prSet/>
      <dgm:spPr/>
      <dgm:t>
        <a:bodyPr/>
        <a:lstStyle/>
        <a:p>
          <a:endParaRPr lang="en-US"/>
        </a:p>
      </dgm:t>
    </dgm:pt>
    <dgm:pt modelId="{1A4EABE5-B9E4-43DB-8146-8CDA4078E7E6}">
      <dgm:prSet/>
      <dgm:spPr>
        <a:solidFill>
          <a:schemeClr val="accent6">
            <a:lumMod val="40000"/>
            <a:lumOff val="60000"/>
            <a:alpha val="90000"/>
          </a:schemeClr>
        </a:solidFill>
      </dgm:spPr>
      <dgm:t>
        <a:bodyPr/>
        <a:lstStyle/>
        <a:p>
          <a:r>
            <a:rPr lang="en-US" dirty="0"/>
            <a:t>Develop and implement a block-by-block preparedness program to address impacts from severe storms, earthquakes, and other disasters.</a:t>
          </a:r>
        </a:p>
      </dgm:t>
    </dgm:pt>
    <dgm:pt modelId="{C200E356-E890-4755-81F1-331B1026501E}" type="parTrans" cxnId="{E578A085-E7B7-48DC-B333-41D2D1F2AF2B}">
      <dgm:prSet/>
      <dgm:spPr/>
      <dgm:t>
        <a:bodyPr/>
        <a:lstStyle/>
        <a:p>
          <a:endParaRPr lang="en-US"/>
        </a:p>
      </dgm:t>
    </dgm:pt>
    <dgm:pt modelId="{5D301E85-B407-4082-BB20-5B77DF3CC14C}" type="sibTrans" cxnId="{E578A085-E7B7-48DC-B333-41D2D1F2AF2B}">
      <dgm:prSet/>
      <dgm:spPr/>
      <dgm:t>
        <a:bodyPr/>
        <a:lstStyle/>
        <a:p>
          <a:endParaRPr lang="en-US"/>
        </a:p>
      </dgm:t>
    </dgm:pt>
    <dgm:pt modelId="{07AE42B4-EA97-4651-ADA6-EB17E77213D9}">
      <dgm:prSet/>
      <dgm:spPr>
        <a:solidFill>
          <a:schemeClr val="accent6">
            <a:lumMod val="40000"/>
            <a:lumOff val="60000"/>
            <a:alpha val="90000"/>
          </a:schemeClr>
        </a:solidFill>
      </dgm:spPr>
      <dgm:t>
        <a:bodyPr/>
        <a:lstStyle/>
        <a:p>
          <a:r>
            <a:rPr lang="en-US" dirty="0"/>
            <a:t>Involve Block Representatives to educate residents on the program.</a:t>
          </a:r>
        </a:p>
      </dgm:t>
    </dgm:pt>
    <dgm:pt modelId="{3F25851E-00D5-418E-952B-270841379FAF}" type="parTrans" cxnId="{C02353EB-3EE2-4991-8F5A-EE66A69EF8DB}">
      <dgm:prSet/>
      <dgm:spPr/>
      <dgm:t>
        <a:bodyPr/>
        <a:lstStyle/>
        <a:p>
          <a:endParaRPr lang="en-US"/>
        </a:p>
      </dgm:t>
    </dgm:pt>
    <dgm:pt modelId="{FF992AAC-01FC-4BE3-8456-6077D0956367}" type="sibTrans" cxnId="{C02353EB-3EE2-4991-8F5A-EE66A69EF8DB}">
      <dgm:prSet/>
      <dgm:spPr/>
      <dgm:t>
        <a:bodyPr/>
        <a:lstStyle/>
        <a:p>
          <a:endParaRPr lang="en-US"/>
        </a:p>
      </dgm:t>
    </dgm:pt>
    <dgm:pt modelId="{2169D05B-D1CE-457D-810E-95BD2664DE20}">
      <dgm:prSet/>
      <dgm:spPr>
        <a:gradFill rotWithShape="0">
          <a:gsLst>
            <a:gs pos="0">
              <a:srgbClr val="DDEBCF"/>
            </a:gs>
            <a:gs pos="83000">
              <a:srgbClr val="9CB86E"/>
            </a:gs>
            <a:gs pos="100000">
              <a:srgbClr val="156B13"/>
            </a:gs>
          </a:gsLst>
        </a:gradFill>
      </dgm:spPr>
      <dgm:t>
        <a:bodyPr/>
        <a:lstStyle/>
        <a:p>
          <a:r>
            <a:rPr lang="en-US" b="1"/>
            <a:t>Land Use Committee</a:t>
          </a:r>
          <a:endParaRPr lang="en-US"/>
        </a:p>
      </dgm:t>
    </dgm:pt>
    <dgm:pt modelId="{CE7F8F44-28BB-471C-9472-FB16C2A0D51D}" type="parTrans" cxnId="{E4E1CD91-7F3F-455A-8433-29EC9C71BDB9}">
      <dgm:prSet/>
      <dgm:spPr/>
      <dgm:t>
        <a:bodyPr/>
        <a:lstStyle/>
        <a:p>
          <a:endParaRPr lang="en-US"/>
        </a:p>
      </dgm:t>
    </dgm:pt>
    <dgm:pt modelId="{D5349CE5-C770-4650-AF82-4EE3A62AE677}" type="sibTrans" cxnId="{E4E1CD91-7F3F-455A-8433-29EC9C71BDB9}">
      <dgm:prSet/>
      <dgm:spPr/>
      <dgm:t>
        <a:bodyPr/>
        <a:lstStyle/>
        <a:p>
          <a:endParaRPr lang="en-US"/>
        </a:p>
      </dgm:t>
    </dgm:pt>
    <dgm:pt modelId="{3E43CAF8-A09C-47AA-B8F4-4F072A3D6F4D}">
      <dgm:prSet/>
      <dgm:spPr>
        <a:solidFill>
          <a:schemeClr val="accent6">
            <a:lumMod val="40000"/>
            <a:lumOff val="60000"/>
            <a:alpha val="90000"/>
          </a:schemeClr>
        </a:solidFill>
      </dgm:spPr>
      <dgm:t>
        <a:bodyPr/>
        <a:lstStyle/>
        <a:p>
          <a:r>
            <a:rPr lang="en-US"/>
            <a:t>Monitor Bellevue and Redmond land use development proposals affecting the Sherwood Forest neighborhood. Have contact with City of Bellevue officials on Land Use. Be involved with City of Bellevue Land Use events, send summary of event back to SFCC Board.</a:t>
          </a:r>
        </a:p>
      </dgm:t>
    </dgm:pt>
    <dgm:pt modelId="{700D1800-9D3B-4D47-B4FE-C11B0CED4538}" type="parTrans" cxnId="{2993DCE2-C252-4551-AD62-B45B7C9BED0F}">
      <dgm:prSet/>
      <dgm:spPr/>
      <dgm:t>
        <a:bodyPr/>
        <a:lstStyle/>
        <a:p>
          <a:endParaRPr lang="en-US"/>
        </a:p>
      </dgm:t>
    </dgm:pt>
    <dgm:pt modelId="{7CB414ED-388B-4162-BC41-E93531DC589E}" type="sibTrans" cxnId="{2993DCE2-C252-4551-AD62-B45B7C9BED0F}">
      <dgm:prSet/>
      <dgm:spPr/>
      <dgm:t>
        <a:bodyPr/>
        <a:lstStyle/>
        <a:p>
          <a:endParaRPr lang="en-US"/>
        </a:p>
      </dgm:t>
    </dgm:pt>
    <dgm:pt modelId="{71F582C7-8771-4CF4-BCC2-A7208DA73B87}">
      <dgm:prSet/>
      <dgm:spPr>
        <a:gradFill rotWithShape="0">
          <a:gsLst>
            <a:gs pos="0">
              <a:srgbClr val="DDEBCF"/>
            </a:gs>
            <a:gs pos="83000">
              <a:srgbClr val="9CB86E"/>
            </a:gs>
            <a:gs pos="100000">
              <a:srgbClr val="156B13"/>
            </a:gs>
          </a:gsLst>
        </a:gradFill>
      </dgm:spPr>
      <dgm:t>
        <a:bodyPr/>
        <a:lstStyle/>
        <a:p>
          <a:r>
            <a:rPr lang="en-US" b="1"/>
            <a:t>Neighborhood Enhancement Committee</a:t>
          </a:r>
          <a:endParaRPr lang="en-US"/>
        </a:p>
      </dgm:t>
    </dgm:pt>
    <dgm:pt modelId="{D648587D-B9DB-457A-8DBD-3DCEA65CC866}" type="parTrans" cxnId="{4F14E402-100A-4BE7-B6B1-34A28DE82B7C}">
      <dgm:prSet/>
      <dgm:spPr/>
      <dgm:t>
        <a:bodyPr/>
        <a:lstStyle/>
        <a:p>
          <a:endParaRPr lang="en-US"/>
        </a:p>
      </dgm:t>
    </dgm:pt>
    <dgm:pt modelId="{BF1E365C-A8D1-4803-ABF8-B794B62974B9}" type="sibTrans" cxnId="{4F14E402-100A-4BE7-B6B1-34A28DE82B7C}">
      <dgm:prSet/>
      <dgm:spPr/>
      <dgm:t>
        <a:bodyPr/>
        <a:lstStyle/>
        <a:p>
          <a:endParaRPr lang="en-US"/>
        </a:p>
      </dgm:t>
    </dgm:pt>
    <dgm:pt modelId="{2F937A03-DC5C-4631-B6CD-C3DF5B008B9D}">
      <dgm:prSet/>
      <dgm:spPr>
        <a:solidFill>
          <a:schemeClr val="accent6">
            <a:lumMod val="40000"/>
            <a:lumOff val="60000"/>
            <a:alpha val="90000"/>
          </a:schemeClr>
        </a:solidFill>
      </dgm:spPr>
      <dgm:t>
        <a:bodyPr/>
        <a:lstStyle/>
        <a:p>
          <a:r>
            <a:rPr lang="en-US"/>
            <a:t>Monitor the Bellevue Neighborhood Enhancement program, including announcements and proposals for northeast Bellevue from City of Bellevue. Solicit feedback from residents, via Block Representatives, and other means such as social media, email etc., on enhancements to the neighborhood.</a:t>
          </a:r>
          <a:endParaRPr lang="en-US" dirty="0"/>
        </a:p>
      </dgm:t>
    </dgm:pt>
    <dgm:pt modelId="{297D7B68-BE85-49BF-8473-363E8D6838D6}" type="parTrans" cxnId="{ED4AC15A-C453-4832-A04D-64B9DB79559D}">
      <dgm:prSet/>
      <dgm:spPr/>
      <dgm:t>
        <a:bodyPr/>
        <a:lstStyle/>
        <a:p>
          <a:endParaRPr lang="en-US"/>
        </a:p>
      </dgm:t>
    </dgm:pt>
    <dgm:pt modelId="{70632A4D-5B0E-42F9-A60B-6CBF51B54B58}" type="sibTrans" cxnId="{ED4AC15A-C453-4832-A04D-64B9DB79559D}">
      <dgm:prSet/>
      <dgm:spPr/>
      <dgm:t>
        <a:bodyPr/>
        <a:lstStyle/>
        <a:p>
          <a:endParaRPr lang="en-US"/>
        </a:p>
      </dgm:t>
    </dgm:pt>
    <dgm:pt modelId="{EDCC02FB-58A9-4E22-A7F9-B0C4728F8436}">
      <dgm:prSet/>
      <dgm:spPr>
        <a:gradFill rotWithShape="0">
          <a:gsLst>
            <a:gs pos="0">
              <a:srgbClr val="DDEBCF"/>
            </a:gs>
            <a:gs pos="83000">
              <a:srgbClr val="9CB86E"/>
            </a:gs>
            <a:gs pos="100000">
              <a:srgbClr val="156B13"/>
            </a:gs>
          </a:gsLst>
        </a:gradFill>
      </dgm:spPr>
      <dgm:t>
        <a:bodyPr/>
        <a:lstStyle/>
        <a:p>
          <a:r>
            <a:rPr lang="en-US" b="1"/>
            <a:t>Traffic &amp; Transportation Committee</a:t>
          </a:r>
          <a:endParaRPr lang="en-US"/>
        </a:p>
      </dgm:t>
    </dgm:pt>
    <dgm:pt modelId="{EF53BB6C-CA49-4773-B399-AA6ECF80A68E}" type="parTrans" cxnId="{24F46583-0BF4-4EAD-A817-8300691AE1FD}">
      <dgm:prSet/>
      <dgm:spPr/>
      <dgm:t>
        <a:bodyPr/>
        <a:lstStyle/>
        <a:p>
          <a:endParaRPr lang="en-US"/>
        </a:p>
      </dgm:t>
    </dgm:pt>
    <dgm:pt modelId="{C48CD259-9D49-4B2A-85EA-EC0A528C0605}" type="sibTrans" cxnId="{24F46583-0BF4-4EAD-A817-8300691AE1FD}">
      <dgm:prSet/>
      <dgm:spPr/>
      <dgm:t>
        <a:bodyPr/>
        <a:lstStyle/>
        <a:p>
          <a:endParaRPr lang="en-US"/>
        </a:p>
      </dgm:t>
    </dgm:pt>
    <dgm:pt modelId="{5E370499-2843-4502-90EE-037B9B1AD4F0}">
      <dgm:prSet/>
      <dgm:spPr>
        <a:solidFill>
          <a:schemeClr val="accent6">
            <a:lumMod val="40000"/>
            <a:lumOff val="60000"/>
            <a:alpha val="90000"/>
          </a:schemeClr>
        </a:solidFill>
      </dgm:spPr>
      <dgm:t>
        <a:bodyPr/>
        <a:lstStyle/>
        <a:p>
          <a:r>
            <a:rPr lang="en-US"/>
            <a:t>Monitor and report to the SFCC Board of Directors regarding traffic flow patterns and speeds throughout the  SFCC neighborhood. Monitor Bellevue and Redmond transportation plans, proposals, and projects with the potential to impact the Sherwood Forest Neighborhood</a:t>
          </a:r>
          <a:endParaRPr lang="en-US" dirty="0"/>
        </a:p>
      </dgm:t>
    </dgm:pt>
    <dgm:pt modelId="{B5283F09-85F3-491A-906E-307F87AE9919}" type="parTrans" cxnId="{3A4C01A6-4399-4FA5-8921-742A139B8436}">
      <dgm:prSet/>
      <dgm:spPr/>
      <dgm:t>
        <a:bodyPr/>
        <a:lstStyle/>
        <a:p>
          <a:endParaRPr lang="en-US"/>
        </a:p>
      </dgm:t>
    </dgm:pt>
    <dgm:pt modelId="{F1CB8422-58A0-4CDF-94F7-493EA02EB472}" type="sibTrans" cxnId="{3A4C01A6-4399-4FA5-8921-742A139B8436}">
      <dgm:prSet/>
      <dgm:spPr/>
      <dgm:t>
        <a:bodyPr/>
        <a:lstStyle/>
        <a:p>
          <a:endParaRPr lang="en-US"/>
        </a:p>
      </dgm:t>
    </dgm:pt>
    <dgm:pt modelId="{338288A8-2931-4CA6-AFA2-F4123C46FB4D}" type="pres">
      <dgm:prSet presAssocID="{3D8C8A18-2226-4D92-A1B9-0B71463C77E9}" presName="Name0" presStyleCnt="0">
        <dgm:presLayoutVars>
          <dgm:dir/>
          <dgm:animLvl val="lvl"/>
          <dgm:resizeHandles val="exact"/>
        </dgm:presLayoutVars>
      </dgm:prSet>
      <dgm:spPr/>
      <dgm:t>
        <a:bodyPr/>
        <a:lstStyle/>
        <a:p>
          <a:endParaRPr lang="en-US"/>
        </a:p>
      </dgm:t>
    </dgm:pt>
    <dgm:pt modelId="{6CA61C7D-20A2-42AF-B817-21187B34F5E2}" type="pres">
      <dgm:prSet presAssocID="{882B7749-5517-4607-B631-CD84A743AC64}" presName="linNode" presStyleCnt="0"/>
      <dgm:spPr/>
    </dgm:pt>
    <dgm:pt modelId="{74DCFB41-E004-4907-A584-4F6EC5CFBE6C}" type="pres">
      <dgm:prSet presAssocID="{882B7749-5517-4607-B631-CD84A743AC64}" presName="parentText" presStyleLbl="node1" presStyleIdx="0" presStyleCnt="6">
        <dgm:presLayoutVars>
          <dgm:chMax val="1"/>
          <dgm:bulletEnabled val="1"/>
        </dgm:presLayoutVars>
      </dgm:prSet>
      <dgm:spPr/>
      <dgm:t>
        <a:bodyPr/>
        <a:lstStyle/>
        <a:p>
          <a:endParaRPr lang="en-US"/>
        </a:p>
      </dgm:t>
    </dgm:pt>
    <dgm:pt modelId="{2CF97B2E-E96D-4495-9B4D-8C1EFA96ECC1}" type="pres">
      <dgm:prSet presAssocID="{882B7749-5517-4607-B631-CD84A743AC64}" presName="descendantText" presStyleLbl="alignAccFollowNode1" presStyleIdx="0" presStyleCnt="6">
        <dgm:presLayoutVars>
          <dgm:bulletEnabled val="1"/>
        </dgm:presLayoutVars>
      </dgm:prSet>
      <dgm:spPr/>
      <dgm:t>
        <a:bodyPr/>
        <a:lstStyle/>
        <a:p>
          <a:endParaRPr lang="en-US"/>
        </a:p>
      </dgm:t>
    </dgm:pt>
    <dgm:pt modelId="{688B4559-5163-4766-8A24-970E2F23786D}" type="pres">
      <dgm:prSet presAssocID="{3D985A1E-8540-46EB-8EB4-24CB21BB326F}" presName="sp" presStyleCnt="0"/>
      <dgm:spPr/>
    </dgm:pt>
    <dgm:pt modelId="{8EE1A4CC-9BDA-49FD-AFEF-F43B5B07724D}" type="pres">
      <dgm:prSet presAssocID="{626DB8B8-F855-4E32-B908-37D7FB486AA2}" presName="linNode" presStyleCnt="0"/>
      <dgm:spPr/>
    </dgm:pt>
    <dgm:pt modelId="{7E480012-B3B8-402C-B570-FB97F47A6645}" type="pres">
      <dgm:prSet presAssocID="{626DB8B8-F855-4E32-B908-37D7FB486AA2}" presName="parentText" presStyleLbl="node1" presStyleIdx="1" presStyleCnt="6">
        <dgm:presLayoutVars>
          <dgm:chMax val="1"/>
          <dgm:bulletEnabled val="1"/>
        </dgm:presLayoutVars>
      </dgm:prSet>
      <dgm:spPr/>
      <dgm:t>
        <a:bodyPr/>
        <a:lstStyle/>
        <a:p>
          <a:endParaRPr lang="en-US"/>
        </a:p>
      </dgm:t>
    </dgm:pt>
    <dgm:pt modelId="{7D44E7C1-7B5A-440B-9FDC-33E6507BB4F0}" type="pres">
      <dgm:prSet presAssocID="{626DB8B8-F855-4E32-B908-37D7FB486AA2}" presName="descendantText" presStyleLbl="alignAccFollowNode1" presStyleIdx="1" presStyleCnt="6">
        <dgm:presLayoutVars>
          <dgm:bulletEnabled val="1"/>
        </dgm:presLayoutVars>
      </dgm:prSet>
      <dgm:spPr/>
      <dgm:t>
        <a:bodyPr/>
        <a:lstStyle/>
        <a:p>
          <a:endParaRPr lang="en-US"/>
        </a:p>
      </dgm:t>
    </dgm:pt>
    <dgm:pt modelId="{42BA1023-9C48-4BFD-8E80-2FE6A08B60C3}" type="pres">
      <dgm:prSet presAssocID="{824C5415-A4F1-4AB7-AF08-B34516AEE9C8}" presName="sp" presStyleCnt="0"/>
      <dgm:spPr/>
    </dgm:pt>
    <dgm:pt modelId="{F4E6FCBE-41FC-498C-B073-B24BD41280A1}" type="pres">
      <dgm:prSet presAssocID="{CD6EAF46-7936-4CDB-A679-2D8FE90652F1}" presName="linNode" presStyleCnt="0"/>
      <dgm:spPr/>
    </dgm:pt>
    <dgm:pt modelId="{329876E8-D5AC-41FB-B8C4-737847083CEB}" type="pres">
      <dgm:prSet presAssocID="{CD6EAF46-7936-4CDB-A679-2D8FE90652F1}" presName="parentText" presStyleLbl="node1" presStyleIdx="2" presStyleCnt="6">
        <dgm:presLayoutVars>
          <dgm:chMax val="1"/>
          <dgm:bulletEnabled val="1"/>
        </dgm:presLayoutVars>
      </dgm:prSet>
      <dgm:spPr/>
      <dgm:t>
        <a:bodyPr/>
        <a:lstStyle/>
        <a:p>
          <a:endParaRPr lang="en-US"/>
        </a:p>
      </dgm:t>
    </dgm:pt>
    <dgm:pt modelId="{8FBE7CEC-2D71-4503-8B9B-3C6F7238E619}" type="pres">
      <dgm:prSet presAssocID="{CD6EAF46-7936-4CDB-A679-2D8FE90652F1}" presName="descendantText" presStyleLbl="alignAccFollowNode1" presStyleIdx="2" presStyleCnt="6">
        <dgm:presLayoutVars>
          <dgm:bulletEnabled val="1"/>
        </dgm:presLayoutVars>
      </dgm:prSet>
      <dgm:spPr/>
      <dgm:t>
        <a:bodyPr/>
        <a:lstStyle/>
        <a:p>
          <a:endParaRPr lang="en-US"/>
        </a:p>
      </dgm:t>
    </dgm:pt>
    <dgm:pt modelId="{CF122E13-BF35-4C5D-A3A7-7CB8177E77A1}" type="pres">
      <dgm:prSet presAssocID="{28469E89-221D-44E1-A627-BC79D5046DBC}" presName="sp" presStyleCnt="0"/>
      <dgm:spPr/>
    </dgm:pt>
    <dgm:pt modelId="{06D5CDFD-535E-438F-BCAB-1D61321C3586}" type="pres">
      <dgm:prSet presAssocID="{2169D05B-D1CE-457D-810E-95BD2664DE20}" presName="linNode" presStyleCnt="0"/>
      <dgm:spPr/>
    </dgm:pt>
    <dgm:pt modelId="{8E809389-A7A5-4A8C-BA66-D913396891C0}" type="pres">
      <dgm:prSet presAssocID="{2169D05B-D1CE-457D-810E-95BD2664DE20}" presName="parentText" presStyleLbl="node1" presStyleIdx="3" presStyleCnt="6">
        <dgm:presLayoutVars>
          <dgm:chMax val="1"/>
          <dgm:bulletEnabled val="1"/>
        </dgm:presLayoutVars>
      </dgm:prSet>
      <dgm:spPr/>
      <dgm:t>
        <a:bodyPr/>
        <a:lstStyle/>
        <a:p>
          <a:endParaRPr lang="en-US"/>
        </a:p>
      </dgm:t>
    </dgm:pt>
    <dgm:pt modelId="{D0371B06-71F2-4C7E-AAFC-9689A9C6E34C}" type="pres">
      <dgm:prSet presAssocID="{2169D05B-D1CE-457D-810E-95BD2664DE20}" presName="descendantText" presStyleLbl="alignAccFollowNode1" presStyleIdx="3" presStyleCnt="6">
        <dgm:presLayoutVars>
          <dgm:bulletEnabled val="1"/>
        </dgm:presLayoutVars>
      </dgm:prSet>
      <dgm:spPr/>
      <dgm:t>
        <a:bodyPr/>
        <a:lstStyle/>
        <a:p>
          <a:endParaRPr lang="en-US"/>
        </a:p>
      </dgm:t>
    </dgm:pt>
    <dgm:pt modelId="{6D82E390-69C2-4400-B8D1-8D58300DA804}" type="pres">
      <dgm:prSet presAssocID="{D5349CE5-C770-4650-AF82-4EE3A62AE677}" presName="sp" presStyleCnt="0"/>
      <dgm:spPr/>
    </dgm:pt>
    <dgm:pt modelId="{EDAAEDB7-4EE8-4EF8-8611-F17B3AB6CBB0}" type="pres">
      <dgm:prSet presAssocID="{71F582C7-8771-4CF4-BCC2-A7208DA73B87}" presName="linNode" presStyleCnt="0"/>
      <dgm:spPr/>
    </dgm:pt>
    <dgm:pt modelId="{946F69D1-7902-4ECF-BD83-6A6EF7D0FBDB}" type="pres">
      <dgm:prSet presAssocID="{71F582C7-8771-4CF4-BCC2-A7208DA73B87}" presName="parentText" presStyleLbl="node1" presStyleIdx="4" presStyleCnt="6">
        <dgm:presLayoutVars>
          <dgm:chMax val="1"/>
          <dgm:bulletEnabled val="1"/>
        </dgm:presLayoutVars>
      </dgm:prSet>
      <dgm:spPr/>
      <dgm:t>
        <a:bodyPr/>
        <a:lstStyle/>
        <a:p>
          <a:endParaRPr lang="en-US"/>
        </a:p>
      </dgm:t>
    </dgm:pt>
    <dgm:pt modelId="{9E97D488-0DED-442D-8EF2-BCBDC567013B}" type="pres">
      <dgm:prSet presAssocID="{71F582C7-8771-4CF4-BCC2-A7208DA73B87}" presName="descendantText" presStyleLbl="alignAccFollowNode1" presStyleIdx="4" presStyleCnt="6">
        <dgm:presLayoutVars>
          <dgm:bulletEnabled val="1"/>
        </dgm:presLayoutVars>
      </dgm:prSet>
      <dgm:spPr/>
      <dgm:t>
        <a:bodyPr/>
        <a:lstStyle/>
        <a:p>
          <a:endParaRPr lang="en-US"/>
        </a:p>
      </dgm:t>
    </dgm:pt>
    <dgm:pt modelId="{7A425EFA-F1E7-4B72-9FEE-7A46FA1958C2}" type="pres">
      <dgm:prSet presAssocID="{BF1E365C-A8D1-4803-ABF8-B794B62974B9}" presName="sp" presStyleCnt="0"/>
      <dgm:spPr/>
    </dgm:pt>
    <dgm:pt modelId="{1A9C6F81-F947-41F6-BFE2-7433CC1EA35B}" type="pres">
      <dgm:prSet presAssocID="{EDCC02FB-58A9-4E22-A7F9-B0C4728F8436}" presName="linNode" presStyleCnt="0"/>
      <dgm:spPr/>
    </dgm:pt>
    <dgm:pt modelId="{B1B456D8-661B-4015-8CB5-092AC563DEA5}" type="pres">
      <dgm:prSet presAssocID="{EDCC02FB-58A9-4E22-A7F9-B0C4728F8436}" presName="parentText" presStyleLbl="node1" presStyleIdx="5" presStyleCnt="6">
        <dgm:presLayoutVars>
          <dgm:chMax val="1"/>
          <dgm:bulletEnabled val="1"/>
        </dgm:presLayoutVars>
      </dgm:prSet>
      <dgm:spPr/>
      <dgm:t>
        <a:bodyPr/>
        <a:lstStyle/>
        <a:p>
          <a:endParaRPr lang="en-US"/>
        </a:p>
      </dgm:t>
    </dgm:pt>
    <dgm:pt modelId="{B1E941FE-FE62-45A9-B3E9-1E2C0C417593}" type="pres">
      <dgm:prSet presAssocID="{EDCC02FB-58A9-4E22-A7F9-B0C4728F8436}" presName="descendantText" presStyleLbl="alignAccFollowNode1" presStyleIdx="5" presStyleCnt="6">
        <dgm:presLayoutVars>
          <dgm:bulletEnabled val="1"/>
        </dgm:presLayoutVars>
      </dgm:prSet>
      <dgm:spPr/>
      <dgm:t>
        <a:bodyPr/>
        <a:lstStyle/>
        <a:p>
          <a:endParaRPr lang="en-US"/>
        </a:p>
      </dgm:t>
    </dgm:pt>
  </dgm:ptLst>
  <dgm:cxnLst>
    <dgm:cxn modelId="{58F82F56-2FFE-4EB7-B807-7EF3AABB4EE6}" type="presOf" srcId="{3D8C8A18-2226-4D92-A1B9-0B71463C77E9}" destId="{338288A8-2931-4CA6-AFA2-F4123C46FB4D}" srcOrd="0" destOrd="0" presId="urn:microsoft.com/office/officeart/2005/8/layout/vList5"/>
    <dgm:cxn modelId="{36A9D085-C932-4182-8ACA-0A50067C062A}" type="presOf" srcId="{2169D05B-D1CE-457D-810E-95BD2664DE20}" destId="{8E809389-A7A5-4A8C-BA66-D913396891C0}" srcOrd="0" destOrd="0" presId="urn:microsoft.com/office/officeart/2005/8/layout/vList5"/>
    <dgm:cxn modelId="{F1CDAF71-0829-4436-B6AB-20EDD4B26A88}" type="presOf" srcId="{1A4EABE5-B9E4-43DB-8146-8CDA4078E7E6}" destId="{8FBE7CEC-2D71-4503-8B9B-3C6F7238E619}" srcOrd="0" destOrd="0" presId="urn:microsoft.com/office/officeart/2005/8/layout/vList5"/>
    <dgm:cxn modelId="{2993DCE2-C252-4551-AD62-B45B7C9BED0F}" srcId="{2169D05B-D1CE-457D-810E-95BD2664DE20}" destId="{3E43CAF8-A09C-47AA-B8F4-4F072A3D6F4D}" srcOrd="0" destOrd="0" parTransId="{700D1800-9D3B-4D47-B4FE-C11B0CED4538}" sibTransId="{7CB414ED-388B-4162-BC41-E93531DC589E}"/>
    <dgm:cxn modelId="{FBC4B173-1C14-4D70-800E-09F3D230572B}" srcId="{626DB8B8-F855-4E32-B908-37D7FB486AA2}" destId="{9E9493A7-F79D-4A21-8FA4-B423059F8B4B}" srcOrd="1" destOrd="0" parTransId="{8573E274-7458-4743-9BD7-1BE67AA5C571}" sibTransId="{8860B65A-41E4-45F1-BDED-BFF3472522F4}"/>
    <dgm:cxn modelId="{96ED6BCC-30FE-4417-A028-B4A16F8E3B10}" type="presOf" srcId="{2E4CEFAA-DFFC-4F35-B8E8-113D2EDBFE68}" destId="{2CF97B2E-E96D-4495-9B4D-8C1EFA96ECC1}" srcOrd="0" destOrd="1" presId="urn:microsoft.com/office/officeart/2005/8/layout/vList5"/>
    <dgm:cxn modelId="{8195F09E-AC8A-4D61-A0B1-ED9C0C333D72}" srcId="{3D8C8A18-2226-4D92-A1B9-0B71463C77E9}" destId="{626DB8B8-F855-4E32-B908-37D7FB486AA2}" srcOrd="1" destOrd="0" parTransId="{C9C8E54E-B169-4A43-9CC6-E41818421B38}" sibTransId="{824C5415-A4F1-4AB7-AF08-B34516AEE9C8}"/>
    <dgm:cxn modelId="{BC24EF66-D6B1-4E0D-BF88-E5883BFB0475}" type="presOf" srcId="{EDCC02FB-58A9-4E22-A7F9-B0C4728F8436}" destId="{B1B456D8-661B-4015-8CB5-092AC563DEA5}" srcOrd="0" destOrd="0" presId="urn:microsoft.com/office/officeart/2005/8/layout/vList5"/>
    <dgm:cxn modelId="{11362DCD-30C7-4D01-BBF1-BEC93EF052DE}" type="presOf" srcId="{2F937A03-DC5C-4631-B6CD-C3DF5B008B9D}" destId="{9E97D488-0DED-442D-8EF2-BCBDC567013B}" srcOrd="0" destOrd="0" presId="urn:microsoft.com/office/officeart/2005/8/layout/vList5"/>
    <dgm:cxn modelId="{C4DB353D-F9A8-423A-A6EC-DAB21B380A67}" srcId="{882B7749-5517-4607-B631-CD84A743AC64}" destId="{0E47B489-999A-440A-A730-87D6979CAADD}" srcOrd="0" destOrd="0" parTransId="{97277077-7AC7-42FB-85E6-0FFB6635E1A8}" sibTransId="{0277C166-525E-4B94-B246-CC85B1E4F348}"/>
    <dgm:cxn modelId="{5027063A-7BCE-4E55-BDBE-ADD70648C34D}" type="presOf" srcId="{626DB8B8-F855-4E32-B908-37D7FB486AA2}" destId="{7E480012-B3B8-402C-B570-FB97F47A6645}" srcOrd="0" destOrd="0" presId="urn:microsoft.com/office/officeart/2005/8/layout/vList5"/>
    <dgm:cxn modelId="{4F14E402-100A-4BE7-B6B1-34A28DE82B7C}" srcId="{3D8C8A18-2226-4D92-A1B9-0B71463C77E9}" destId="{71F582C7-8771-4CF4-BCC2-A7208DA73B87}" srcOrd="4" destOrd="0" parTransId="{D648587D-B9DB-457A-8DBD-3DCEA65CC866}" sibTransId="{BF1E365C-A8D1-4803-ABF8-B794B62974B9}"/>
    <dgm:cxn modelId="{772AF244-267B-419B-A87A-21BDE16EFD6B}" type="presOf" srcId="{CD6EAF46-7936-4CDB-A679-2D8FE90652F1}" destId="{329876E8-D5AC-41FB-B8C4-737847083CEB}" srcOrd="0" destOrd="0" presId="urn:microsoft.com/office/officeart/2005/8/layout/vList5"/>
    <dgm:cxn modelId="{61F410A2-FC26-47C2-9440-59CCFE2D4643}" type="presOf" srcId="{9E9493A7-F79D-4A21-8FA4-B423059F8B4B}" destId="{7D44E7C1-7B5A-440B-9FDC-33E6507BB4F0}" srcOrd="0" destOrd="1" presId="urn:microsoft.com/office/officeart/2005/8/layout/vList5"/>
    <dgm:cxn modelId="{3A4C01A6-4399-4FA5-8921-742A139B8436}" srcId="{EDCC02FB-58A9-4E22-A7F9-B0C4728F8436}" destId="{5E370499-2843-4502-90EE-037B9B1AD4F0}" srcOrd="0" destOrd="0" parTransId="{B5283F09-85F3-491A-906E-307F87AE9919}" sibTransId="{F1CB8422-58A0-4CDF-94F7-493EA02EB472}"/>
    <dgm:cxn modelId="{11CFCCA7-0400-4FE6-9829-B8DB48374B41}" type="presOf" srcId="{71F582C7-8771-4CF4-BCC2-A7208DA73B87}" destId="{946F69D1-7902-4ECF-BD83-6A6EF7D0FBDB}" srcOrd="0" destOrd="0" presId="urn:microsoft.com/office/officeart/2005/8/layout/vList5"/>
    <dgm:cxn modelId="{F43A3E0F-11F5-4008-A1FB-212136D9E9F7}" srcId="{882B7749-5517-4607-B631-CD84A743AC64}" destId="{2E4CEFAA-DFFC-4F35-B8E8-113D2EDBFE68}" srcOrd="1" destOrd="0" parTransId="{0A46E201-DA09-4F48-B750-B3B900A5ED3E}" sibTransId="{9ED049EE-86E4-4E45-829A-56A27873DBC0}"/>
    <dgm:cxn modelId="{5D8ECFE5-5A1C-4DDA-A37F-03B8898256E2}" srcId="{3D8C8A18-2226-4D92-A1B9-0B71463C77E9}" destId="{CD6EAF46-7936-4CDB-A679-2D8FE90652F1}" srcOrd="2" destOrd="0" parTransId="{D6D8CF03-5328-4BBA-91C3-B7427D91E3BD}" sibTransId="{28469E89-221D-44E1-A627-BC79D5046DBC}"/>
    <dgm:cxn modelId="{4336CC49-9354-4BC5-A35C-1D67B70BDA31}" srcId="{626DB8B8-F855-4E32-B908-37D7FB486AA2}" destId="{A641937C-2E74-4CB0-97C8-AC53C7A512E0}" srcOrd="0" destOrd="0" parTransId="{28115CFE-7ECD-4788-AB5E-F6B9E539AA61}" sibTransId="{B0BF7B5C-0477-49C1-95F3-ABD10CD027DC}"/>
    <dgm:cxn modelId="{D81BA35C-3F87-440B-B544-C39AF462C639}" type="presOf" srcId="{5E370499-2843-4502-90EE-037B9B1AD4F0}" destId="{B1E941FE-FE62-45A9-B3E9-1E2C0C417593}" srcOrd="0" destOrd="0" presId="urn:microsoft.com/office/officeart/2005/8/layout/vList5"/>
    <dgm:cxn modelId="{0636C0E3-1434-4E8C-8637-FBC93AF78515}" type="presOf" srcId="{0E47B489-999A-440A-A730-87D6979CAADD}" destId="{2CF97B2E-E96D-4495-9B4D-8C1EFA96ECC1}" srcOrd="0" destOrd="0" presId="urn:microsoft.com/office/officeart/2005/8/layout/vList5"/>
    <dgm:cxn modelId="{D1C65A92-B176-451F-A51C-0C51F190A0A7}" type="presOf" srcId="{07AE42B4-EA97-4651-ADA6-EB17E77213D9}" destId="{8FBE7CEC-2D71-4503-8B9B-3C6F7238E619}" srcOrd="0" destOrd="1" presId="urn:microsoft.com/office/officeart/2005/8/layout/vList5"/>
    <dgm:cxn modelId="{24F46583-0BF4-4EAD-A817-8300691AE1FD}" srcId="{3D8C8A18-2226-4D92-A1B9-0B71463C77E9}" destId="{EDCC02FB-58A9-4E22-A7F9-B0C4728F8436}" srcOrd="5" destOrd="0" parTransId="{EF53BB6C-CA49-4773-B399-AA6ECF80A68E}" sibTransId="{C48CD259-9D49-4B2A-85EA-EC0A528C0605}"/>
    <dgm:cxn modelId="{ED4AC15A-C453-4832-A04D-64B9DB79559D}" srcId="{71F582C7-8771-4CF4-BCC2-A7208DA73B87}" destId="{2F937A03-DC5C-4631-B6CD-C3DF5B008B9D}" srcOrd="0" destOrd="0" parTransId="{297D7B68-BE85-49BF-8473-363E8D6838D6}" sibTransId="{70632A4D-5B0E-42F9-A60B-6CBF51B54B58}"/>
    <dgm:cxn modelId="{17C73073-A08E-48B8-AAC6-61F0A58BC896}" type="presOf" srcId="{A641937C-2E74-4CB0-97C8-AC53C7A512E0}" destId="{7D44E7C1-7B5A-440B-9FDC-33E6507BB4F0}" srcOrd="0" destOrd="0" presId="urn:microsoft.com/office/officeart/2005/8/layout/vList5"/>
    <dgm:cxn modelId="{C02353EB-3EE2-4991-8F5A-EE66A69EF8DB}" srcId="{CD6EAF46-7936-4CDB-A679-2D8FE90652F1}" destId="{07AE42B4-EA97-4651-ADA6-EB17E77213D9}" srcOrd="1" destOrd="0" parTransId="{3F25851E-00D5-418E-952B-270841379FAF}" sibTransId="{FF992AAC-01FC-4BE3-8456-6077D0956367}"/>
    <dgm:cxn modelId="{3C8BD6AB-FB70-4B81-AC96-6247832B5A10}" type="presOf" srcId="{3E43CAF8-A09C-47AA-B8F4-4F072A3D6F4D}" destId="{D0371B06-71F2-4C7E-AAFC-9689A9C6E34C}" srcOrd="0" destOrd="0" presId="urn:microsoft.com/office/officeart/2005/8/layout/vList5"/>
    <dgm:cxn modelId="{E6FF57FC-08DC-4BEA-A2B6-00F60B8B99F7}" type="presOf" srcId="{882B7749-5517-4607-B631-CD84A743AC64}" destId="{74DCFB41-E004-4907-A584-4F6EC5CFBE6C}" srcOrd="0" destOrd="0" presId="urn:microsoft.com/office/officeart/2005/8/layout/vList5"/>
    <dgm:cxn modelId="{E578A085-E7B7-48DC-B333-41D2D1F2AF2B}" srcId="{CD6EAF46-7936-4CDB-A679-2D8FE90652F1}" destId="{1A4EABE5-B9E4-43DB-8146-8CDA4078E7E6}" srcOrd="0" destOrd="0" parTransId="{C200E356-E890-4755-81F1-331B1026501E}" sibTransId="{5D301E85-B407-4082-BB20-5B77DF3CC14C}"/>
    <dgm:cxn modelId="{89B31343-D522-4BB3-9737-15571C40F026}" srcId="{3D8C8A18-2226-4D92-A1B9-0B71463C77E9}" destId="{882B7749-5517-4607-B631-CD84A743AC64}" srcOrd="0" destOrd="0" parTransId="{FA5CC041-92B6-4E5B-9C64-BF472BE78E1A}" sibTransId="{3D985A1E-8540-46EB-8EB4-24CB21BB326F}"/>
    <dgm:cxn modelId="{E4E1CD91-7F3F-455A-8433-29EC9C71BDB9}" srcId="{3D8C8A18-2226-4D92-A1B9-0B71463C77E9}" destId="{2169D05B-D1CE-457D-810E-95BD2664DE20}" srcOrd="3" destOrd="0" parTransId="{CE7F8F44-28BB-471C-9472-FB16C2A0D51D}" sibTransId="{D5349CE5-C770-4650-AF82-4EE3A62AE677}"/>
    <dgm:cxn modelId="{7C6CFCE3-7500-4545-8974-FF14A3943E64}" type="presParOf" srcId="{338288A8-2931-4CA6-AFA2-F4123C46FB4D}" destId="{6CA61C7D-20A2-42AF-B817-21187B34F5E2}" srcOrd="0" destOrd="0" presId="urn:microsoft.com/office/officeart/2005/8/layout/vList5"/>
    <dgm:cxn modelId="{B473809D-EA2E-4C53-9C4F-2598D4583CFD}" type="presParOf" srcId="{6CA61C7D-20A2-42AF-B817-21187B34F5E2}" destId="{74DCFB41-E004-4907-A584-4F6EC5CFBE6C}" srcOrd="0" destOrd="0" presId="urn:microsoft.com/office/officeart/2005/8/layout/vList5"/>
    <dgm:cxn modelId="{49AD337F-9DF2-4CCF-B949-1F7E4F440CFF}" type="presParOf" srcId="{6CA61C7D-20A2-42AF-B817-21187B34F5E2}" destId="{2CF97B2E-E96D-4495-9B4D-8C1EFA96ECC1}" srcOrd="1" destOrd="0" presId="urn:microsoft.com/office/officeart/2005/8/layout/vList5"/>
    <dgm:cxn modelId="{BE2D4D8D-83E8-4342-83EB-3DA01DC566FC}" type="presParOf" srcId="{338288A8-2931-4CA6-AFA2-F4123C46FB4D}" destId="{688B4559-5163-4766-8A24-970E2F23786D}" srcOrd="1" destOrd="0" presId="urn:microsoft.com/office/officeart/2005/8/layout/vList5"/>
    <dgm:cxn modelId="{847BD960-FEC7-4AF1-A6EB-3C180BD739FE}" type="presParOf" srcId="{338288A8-2931-4CA6-AFA2-F4123C46FB4D}" destId="{8EE1A4CC-9BDA-49FD-AFEF-F43B5B07724D}" srcOrd="2" destOrd="0" presId="urn:microsoft.com/office/officeart/2005/8/layout/vList5"/>
    <dgm:cxn modelId="{546B78FB-CB31-423C-B433-684F9BA92D00}" type="presParOf" srcId="{8EE1A4CC-9BDA-49FD-AFEF-F43B5B07724D}" destId="{7E480012-B3B8-402C-B570-FB97F47A6645}" srcOrd="0" destOrd="0" presId="urn:microsoft.com/office/officeart/2005/8/layout/vList5"/>
    <dgm:cxn modelId="{DB31A1AB-5A86-44BC-B1C8-D42051980AB0}" type="presParOf" srcId="{8EE1A4CC-9BDA-49FD-AFEF-F43B5B07724D}" destId="{7D44E7C1-7B5A-440B-9FDC-33E6507BB4F0}" srcOrd="1" destOrd="0" presId="urn:microsoft.com/office/officeart/2005/8/layout/vList5"/>
    <dgm:cxn modelId="{0CCD501E-75A2-4457-BB74-3CFF0A0A5C60}" type="presParOf" srcId="{338288A8-2931-4CA6-AFA2-F4123C46FB4D}" destId="{42BA1023-9C48-4BFD-8E80-2FE6A08B60C3}" srcOrd="3" destOrd="0" presId="urn:microsoft.com/office/officeart/2005/8/layout/vList5"/>
    <dgm:cxn modelId="{4B703495-0048-4E38-B588-F187CF616AF5}" type="presParOf" srcId="{338288A8-2931-4CA6-AFA2-F4123C46FB4D}" destId="{F4E6FCBE-41FC-498C-B073-B24BD41280A1}" srcOrd="4" destOrd="0" presId="urn:microsoft.com/office/officeart/2005/8/layout/vList5"/>
    <dgm:cxn modelId="{D5F7DA4E-DAB5-4436-BF3A-C9322F63B7C2}" type="presParOf" srcId="{F4E6FCBE-41FC-498C-B073-B24BD41280A1}" destId="{329876E8-D5AC-41FB-B8C4-737847083CEB}" srcOrd="0" destOrd="0" presId="urn:microsoft.com/office/officeart/2005/8/layout/vList5"/>
    <dgm:cxn modelId="{1AB6F7DD-3D86-46A6-9BE8-D8C5C085C081}" type="presParOf" srcId="{F4E6FCBE-41FC-498C-B073-B24BD41280A1}" destId="{8FBE7CEC-2D71-4503-8B9B-3C6F7238E619}" srcOrd="1" destOrd="0" presId="urn:microsoft.com/office/officeart/2005/8/layout/vList5"/>
    <dgm:cxn modelId="{716E043F-C0EC-4CFF-991C-B29202A71404}" type="presParOf" srcId="{338288A8-2931-4CA6-AFA2-F4123C46FB4D}" destId="{CF122E13-BF35-4C5D-A3A7-7CB8177E77A1}" srcOrd="5" destOrd="0" presId="urn:microsoft.com/office/officeart/2005/8/layout/vList5"/>
    <dgm:cxn modelId="{89E635DB-1621-4D13-971A-14A580880353}" type="presParOf" srcId="{338288A8-2931-4CA6-AFA2-F4123C46FB4D}" destId="{06D5CDFD-535E-438F-BCAB-1D61321C3586}" srcOrd="6" destOrd="0" presId="urn:microsoft.com/office/officeart/2005/8/layout/vList5"/>
    <dgm:cxn modelId="{C2088123-5B01-4483-86D2-C8F700E8FE5E}" type="presParOf" srcId="{06D5CDFD-535E-438F-BCAB-1D61321C3586}" destId="{8E809389-A7A5-4A8C-BA66-D913396891C0}" srcOrd="0" destOrd="0" presId="urn:microsoft.com/office/officeart/2005/8/layout/vList5"/>
    <dgm:cxn modelId="{2FA931E6-379D-496C-8064-BAB0F3D87814}" type="presParOf" srcId="{06D5CDFD-535E-438F-BCAB-1D61321C3586}" destId="{D0371B06-71F2-4C7E-AAFC-9689A9C6E34C}" srcOrd="1" destOrd="0" presId="urn:microsoft.com/office/officeart/2005/8/layout/vList5"/>
    <dgm:cxn modelId="{A69A6A84-3FF9-4972-88C8-6DBCDA390573}" type="presParOf" srcId="{338288A8-2931-4CA6-AFA2-F4123C46FB4D}" destId="{6D82E390-69C2-4400-B8D1-8D58300DA804}" srcOrd="7" destOrd="0" presId="urn:microsoft.com/office/officeart/2005/8/layout/vList5"/>
    <dgm:cxn modelId="{DFD81260-C575-4AE2-949E-182E22C9CACB}" type="presParOf" srcId="{338288A8-2931-4CA6-AFA2-F4123C46FB4D}" destId="{EDAAEDB7-4EE8-4EF8-8611-F17B3AB6CBB0}" srcOrd="8" destOrd="0" presId="urn:microsoft.com/office/officeart/2005/8/layout/vList5"/>
    <dgm:cxn modelId="{CD1B1C1C-98D5-4539-8BB2-02A16E6A4046}" type="presParOf" srcId="{EDAAEDB7-4EE8-4EF8-8611-F17B3AB6CBB0}" destId="{946F69D1-7902-4ECF-BD83-6A6EF7D0FBDB}" srcOrd="0" destOrd="0" presId="urn:microsoft.com/office/officeart/2005/8/layout/vList5"/>
    <dgm:cxn modelId="{5567FB22-901E-450A-8F71-5C7CCBC17631}" type="presParOf" srcId="{EDAAEDB7-4EE8-4EF8-8611-F17B3AB6CBB0}" destId="{9E97D488-0DED-442D-8EF2-BCBDC567013B}" srcOrd="1" destOrd="0" presId="urn:microsoft.com/office/officeart/2005/8/layout/vList5"/>
    <dgm:cxn modelId="{122F0483-8AC8-4014-A296-0996F11F8314}" type="presParOf" srcId="{338288A8-2931-4CA6-AFA2-F4123C46FB4D}" destId="{7A425EFA-F1E7-4B72-9FEE-7A46FA1958C2}" srcOrd="9" destOrd="0" presId="urn:microsoft.com/office/officeart/2005/8/layout/vList5"/>
    <dgm:cxn modelId="{40520324-2A6A-4820-B14A-30B307DE2551}" type="presParOf" srcId="{338288A8-2931-4CA6-AFA2-F4123C46FB4D}" destId="{1A9C6F81-F947-41F6-BFE2-7433CC1EA35B}" srcOrd="10" destOrd="0" presId="urn:microsoft.com/office/officeart/2005/8/layout/vList5"/>
    <dgm:cxn modelId="{8841315E-2DCC-4D0A-90D8-74C6051C3C1A}" type="presParOf" srcId="{1A9C6F81-F947-41F6-BFE2-7433CC1EA35B}" destId="{B1B456D8-661B-4015-8CB5-092AC563DEA5}" srcOrd="0" destOrd="0" presId="urn:microsoft.com/office/officeart/2005/8/layout/vList5"/>
    <dgm:cxn modelId="{331C994C-FB20-468F-9F39-7D6F428E383B}" type="presParOf" srcId="{1A9C6F81-F947-41F6-BFE2-7433CC1EA35B}" destId="{B1E941FE-FE62-45A9-B3E9-1E2C0C41759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D6F630-0E05-40F6-AB89-114A7CC04AAE}">
      <dsp:nvSpPr>
        <dsp:cNvPr id="0" name=""/>
        <dsp:cNvSpPr/>
      </dsp:nvSpPr>
      <dsp:spPr>
        <a:xfrm>
          <a:off x="760977" y="2197978"/>
          <a:ext cx="1272837" cy="636418"/>
        </a:xfrm>
        <a:prstGeom prst="roundRect">
          <a:avLst>
            <a:gd name="adj" fmla="val 10000"/>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a:t>Board</a:t>
          </a:r>
        </a:p>
      </dsp:txBody>
      <dsp:txXfrm>
        <a:off x="779617" y="2216618"/>
        <a:ext cx="1235557" cy="599138"/>
      </dsp:txXfrm>
    </dsp:sp>
    <dsp:sp modelId="{45A0A0C4-6662-4376-A185-F4556C4B5EEE}">
      <dsp:nvSpPr>
        <dsp:cNvPr id="0" name=""/>
        <dsp:cNvSpPr/>
      </dsp:nvSpPr>
      <dsp:spPr>
        <a:xfrm rot="16983315">
          <a:off x="1161430" y="1406983"/>
          <a:ext cx="2253901" cy="22763"/>
        </a:xfrm>
        <a:custGeom>
          <a:avLst/>
          <a:gdLst/>
          <a:ahLst/>
          <a:cxnLst/>
          <a:rect l="0" t="0" r="0" b="0"/>
          <a:pathLst>
            <a:path>
              <a:moveTo>
                <a:pt x="0" y="11381"/>
              </a:moveTo>
              <a:lnTo>
                <a:pt x="2253901" y="113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2232033" y="1362018"/>
        <a:ext cx="112695" cy="112695"/>
      </dsp:txXfrm>
    </dsp:sp>
    <dsp:sp modelId="{501DF5A0-A19B-4997-BF47-AE06E7B021FD}">
      <dsp:nvSpPr>
        <dsp:cNvPr id="0" name=""/>
        <dsp:cNvSpPr/>
      </dsp:nvSpPr>
      <dsp:spPr>
        <a:xfrm>
          <a:off x="2542948" y="2334"/>
          <a:ext cx="1272837" cy="636418"/>
        </a:xfrm>
        <a:prstGeom prst="roundRect">
          <a:avLst>
            <a:gd name="adj" fmla="val 10000"/>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a:t>President</a:t>
          </a:r>
        </a:p>
      </dsp:txBody>
      <dsp:txXfrm>
        <a:off x="2561588" y="20974"/>
        <a:ext cx="1235557" cy="599138"/>
      </dsp:txXfrm>
    </dsp:sp>
    <dsp:sp modelId="{6715CAC2-6782-451D-A059-3BFE52EDF104}">
      <dsp:nvSpPr>
        <dsp:cNvPr id="0" name=""/>
        <dsp:cNvSpPr/>
      </dsp:nvSpPr>
      <dsp:spPr>
        <a:xfrm rot="17350740">
          <a:off x="1513491" y="1772924"/>
          <a:ext cx="1549780" cy="22763"/>
        </a:xfrm>
        <a:custGeom>
          <a:avLst/>
          <a:gdLst/>
          <a:ahLst/>
          <a:cxnLst/>
          <a:rect l="0" t="0" r="0" b="0"/>
          <a:pathLst>
            <a:path>
              <a:moveTo>
                <a:pt x="0" y="11381"/>
              </a:moveTo>
              <a:lnTo>
                <a:pt x="1549780" y="113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249636" y="1745561"/>
        <a:ext cx="77489" cy="77489"/>
      </dsp:txXfrm>
    </dsp:sp>
    <dsp:sp modelId="{A5F26F79-0A58-4667-9EC5-8FA078EA83E5}">
      <dsp:nvSpPr>
        <dsp:cNvPr id="0" name=""/>
        <dsp:cNvSpPr/>
      </dsp:nvSpPr>
      <dsp:spPr>
        <a:xfrm>
          <a:off x="2542948" y="734215"/>
          <a:ext cx="1272837" cy="636418"/>
        </a:xfrm>
        <a:prstGeom prst="roundRect">
          <a:avLst>
            <a:gd name="adj" fmla="val 10000"/>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Vice President</a:t>
          </a:r>
        </a:p>
      </dsp:txBody>
      <dsp:txXfrm>
        <a:off x="2561588" y="752855"/>
        <a:ext cx="1235557" cy="599138"/>
      </dsp:txXfrm>
    </dsp:sp>
    <dsp:sp modelId="{0180D581-C480-4FEA-BF0F-967F7D506F42}">
      <dsp:nvSpPr>
        <dsp:cNvPr id="0" name=""/>
        <dsp:cNvSpPr/>
      </dsp:nvSpPr>
      <dsp:spPr>
        <a:xfrm rot="18289469">
          <a:off x="1842604" y="2138865"/>
          <a:ext cx="891553" cy="22763"/>
        </a:xfrm>
        <a:custGeom>
          <a:avLst/>
          <a:gdLst/>
          <a:ahLst/>
          <a:cxnLst/>
          <a:rect l="0" t="0" r="0" b="0"/>
          <a:pathLst>
            <a:path>
              <a:moveTo>
                <a:pt x="0" y="11381"/>
              </a:moveTo>
              <a:lnTo>
                <a:pt x="891553" y="113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266092" y="2127958"/>
        <a:ext cx="44577" cy="44577"/>
      </dsp:txXfrm>
    </dsp:sp>
    <dsp:sp modelId="{B3CB54AA-0589-4DCD-B092-C0366FADA2DC}">
      <dsp:nvSpPr>
        <dsp:cNvPr id="0" name=""/>
        <dsp:cNvSpPr/>
      </dsp:nvSpPr>
      <dsp:spPr>
        <a:xfrm>
          <a:off x="2542948" y="1466096"/>
          <a:ext cx="1272837" cy="636418"/>
        </a:xfrm>
        <a:prstGeom prst="roundRect">
          <a:avLst>
            <a:gd name="adj" fmla="val 10000"/>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Secretary</a:t>
          </a:r>
        </a:p>
      </dsp:txBody>
      <dsp:txXfrm>
        <a:off x="2561588" y="1484736"/>
        <a:ext cx="1235557" cy="599138"/>
      </dsp:txXfrm>
    </dsp:sp>
    <dsp:sp modelId="{5A96F071-C1B3-43E4-8B17-CB973382312F}">
      <dsp:nvSpPr>
        <dsp:cNvPr id="0" name=""/>
        <dsp:cNvSpPr/>
      </dsp:nvSpPr>
      <dsp:spPr>
        <a:xfrm>
          <a:off x="2033814" y="2504805"/>
          <a:ext cx="509134" cy="22763"/>
        </a:xfrm>
        <a:custGeom>
          <a:avLst/>
          <a:gdLst/>
          <a:ahLst/>
          <a:cxnLst/>
          <a:rect l="0" t="0" r="0" b="0"/>
          <a:pathLst>
            <a:path>
              <a:moveTo>
                <a:pt x="0" y="11381"/>
              </a:moveTo>
              <a:lnTo>
                <a:pt x="509134" y="113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275653" y="2503459"/>
        <a:ext cx="25456" cy="25456"/>
      </dsp:txXfrm>
    </dsp:sp>
    <dsp:sp modelId="{D038B8DE-92AE-4CE0-842D-4F767E56A1C2}">
      <dsp:nvSpPr>
        <dsp:cNvPr id="0" name=""/>
        <dsp:cNvSpPr/>
      </dsp:nvSpPr>
      <dsp:spPr>
        <a:xfrm>
          <a:off x="2542948" y="2197978"/>
          <a:ext cx="1272837" cy="636418"/>
        </a:xfrm>
        <a:prstGeom prst="roundRect">
          <a:avLst>
            <a:gd name="adj" fmla="val 10000"/>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Treasurer</a:t>
          </a:r>
        </a:p>
      </dsp:txBody>
      <dsp:txXfrm>
        <a:off x="2561588" y="2216618"/>
        <a:ext cx="1235557" cy="599138"/>
      </dsp:txXfrm>
    </dsp:sp>
    <dsp:sp modelId="{8FC80053-57F9-48F3-82EB-B1411C404A6A}">
      <dsp:nvSpPr>
        <dsp:cNvPr id="0" name=""/>
        <dsp:cNvSpPr/>
      </dsp:nvSpPr>
      <dsp:spPr>
        <a:xfrm rot="3450023">
          <a:off x="1833050" y="2870746"/>
          <a:ext cx="867779" cy="22763"/>
        </a:xfrm>
        <a:custGeom>
          <a:avLst/>
          <a:gdLst/>
          <a:ahLst/>
          <a:cxnLst/>
          <a:rect l="0" t="0" r="0" b="0"/>
          <a:pathLst>
            <a:path>
              <a:moveTo>
                <a:pt x="0" y="11381"/>
              </a:moveTo>
              <a:lnTo>
                <a:pt x="867779" y="113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245246" y="2860433"/>
        <a:ext cx="43388" cy="43388"/>
      </dsp:txXfrm>
    </dsp:sp>
    <dsp:sp modelId="{EFD19F54-725D-467C-9D85-4ED6DB89F985}">
      <dsp:nvSpPr>
        <dsp:cNvPr id="0" name=""/>
        <dsp:cNvSpPr/>
      </dsp:nvSpPr>
      <dsp:spPr>
        <a:xfrm>
          <a:off x="2500067" y="2929859"/>
          <a:ext cx="1272837" cy="636418"/>
        </a:xfrm>
        <a:prstGeom prst="roundRect">
          <a:avLst>
            <a:gd name="adj" fmla="val 10000"/>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Trustee</a:t>
          </a:r>
        </a:p>
      </dsp:txBody>
      <dsp:txXfrm>
        <a:off x="2518707" y="2948499"/>
        <a:ext cx="1235557" cy="599138"/>
      </dsp:txXfrm>
    </dsp:sp>
    <dsp:sp modelId="{7BBA086B-0F85-413B-ABD1-A138F5BF5FEA}">
      <dsp:nvSpPr>
        <dsp:cNvPr id="0" name=""/>
        <dsp:cNvSpPr/>
      </dsp:nvSpPr>
      <dsp:spPr>
        <a:xfrm rot="3694488">
          <a:off x="1655418" y="3139887"/>
          <a:ext cx="1444288" cy="22763"/>
        </a:xfrm>
        <a:custGeom>
          <a:avLst/>
          <a:gdLst/>
          <a:ahLst/>
          <a:cxnLst/>
          <a:rect l="0" t="0" r="0" b="0"/>
          <a:pathLst>
            <a:path>
              <a:moveTo>
                <a:pt x="0" y="11381"/>
              </a:moveTo>
              <a:lnTo>
                <a:pt x="1444288" y="113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41455" y="3115162"/>
        <a:ext cx="72214" cy="72214"/>
      </dsp:txXfrm>
    </dsp:sp>
    <dsp:sp modelId="{C4E820F8-351A-4FFE-8413-DAABCD4134AB}">
      <dsp:nvSpPr>
        <dsp:cNvPr id="0" name=""/>
        <dsp:cNvSpPr/>
      </dsp:nvSpPr>
      <dsp:spPr>
        <a:xfrm>
          <a:off x="2721311" y="3468142"/>
          <a:ext cx="1272837" cy="636418"/>
        </a:xfrm>
        <a:prstGeom prst="roundRect">
          <a:avLst>
            <a:gd name="adj" fmla="val 10000"/>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Trustee</a:t>
          </a:r>
        </a:p>
      </dsp:txBody>
      <dsp:txXfrm>
        <a:off x="2739951" y="3486782"/>
        <a:ext cx="1235557" cy="599138"/>
      </dsp:txXfrm>
    </dsp:sp>
    <dsp:sp modelId="{83407D5E-A86D-4F3C-96AF-8FA1083ED57C}">
      <dsp:nvSpPr>
        <dsp:cNvPr id="0" name=""/>
        <dsp:cNvSpPr/>
      </dsp:nvSpPr>
      <dsp:spPr>
        <a:xfrm rot="3709833">
          <a:off x="1498156" y="3399282"/>
          <a:ext cx="2029315" cy="22763"/>
        </a:xfrm>
        <a:custGeom>
          <a:avLst/>
          <a:gdLst/>
          <a:ahLst/>
          <a:cxnLst/>
          <a:rect l="0" t="0" r="0" b="0"/>
          <a:pathLst>
            <a:path>
              <a:moveTo>
                <a:pt x="0" y="11381"/>
              </a:moveTo>
              <a:lnTo>
                <a:pt x="2029315" y="113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2462081" y="3359931"/>
        <a:ext cx="101465" cy="101465"/>
      </dsp:txXfrm>
    </dsp:sp>
    <dsp:sp modelId="{B576D29F-DFB6-4E8A-A091-77727397B63E}">
      <dsp:nvSpPr>
        <dsp:cNvPr id="0" name=""/>
        <dsp:cNvSpPr/>
      </dsp:nvSpPr>
      <dsp:spPr>
        <a:xfrm>
          <a:off x="2991814" y="3986931"/>
          <a:ext cx="1272837" cy="636418"/>
        </a:xfrm>
        <a:prstGeom prst="roundRect">
          <a:avLst>
            <a:gd name="adj" fmla="val 10000"/>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Trustee</a:t>
          </a:r>
        </a:p>
      </dsp:txBody>
      <dsp:txXfrm>
        <a:off x="3010454" y="4005571"/>
        <a:ext cx="1235557" cy="5991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3E77F-E993-4B82-AD61-5DE99BCE3B23}">
      <dsp:nvSpPr>
        <dsp:cNvPr id="0" name=""/>
        <dsp:cNvSpPr/>
      </dsp:nvSpPr>
      <dsp:spPr>
        <a:xfrm>
          <a:off x="771690" y="2089251"/>
          <a:ext cx="1451101" cy="725550"/>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a:solidFill>
                <a:schemeClr val="accent6">
                  <a:lumMod val="50000"/>
                </a:schemeClr>
              </a:solidFill>
            </a:rPr>
            <a:t>Committee Chairs</a:t>
          </a:r>
          <a:endParaRPr lang="en-US" sz="1600" kern="1200" dirty="0">
            <a:solidFill>
              <a:schemeClr val="accent6">
                <a:lumMod val="50000"/>
              </a:schemeClr>
            </a:solidFill>
          </a:endParaRPr>
        </a:p>
      </dsp:txBody>
      <dsp:txXfrm>
        <a:off x="792941" y="2110502"/>
        <a:ext cx="1408599" cy="683048"/>
      </dsp:txXfrm>
    </dsp:sp>
    <dsp:sp modelId="{E7ABD6EC-7ED6-49C4-8CAC-014D5E6659CD}">
      <dsp:nvSpPr>
        <dsp:cNvPr id="0" name=""/>
        <dsp:cNvSpPr/>
      </dsp:nvSpPr>
      <dsp:spPr>
        <a:xfrm rot="17132988">
          <a:off x="1430407" y="1395731"/>
          <a:ext cx="2165210" cy="26630"/>
        </a:xfrm>
        <a:custGeom>
          <a:avLst/>
          <a:gdLst/>
          <a:ahLst/>
          <a:cxnLst/>
          <a:rect l="0" t="0" r="0" b="0"/>
          <a:pathLst>
            <a:path>
              <a:moveTo>
                <a:pt x="0" y="13315"/>
              </a:moveTo>
              <a:lnTo>
                <a:pt x="2165210" y="1331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2458882" y="1354916"/>
        <a:ext cx="108260" cy="108260"/>
      </dsp:txXfrm>
    </dsp:sp>
    <dsp:sp modelId="{F584818B-654D-4644-B610-D0A16B0EA4B6}">
      <dsp:nvSpPr>
        <dsp:cNvPr id="0" name=""/>
        <dsp:cNvSpPr/>
      </dsp:nvSpPr>
      <dsp:spPr>
        <a:xfrm>
          <a:off x="2803232" y="3292"/>
          <a:ext cx="1451101" cy="725550"/>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a:t>Land Use</a:t>
          </a:r>
        </a:p>
      </dsp:txBody>
      <dsp:txXfrm>
        <a:off x="2824483" y="24543"/>
        <a:ext cx="1408599" cy="683048"/>
      </dsp:txXfrm>
    </dsp:sp>
    <dsp:sp modelId="{5BA2E549-BE42-4AAA-A0CE-A07BA110CEC1}">
      <dsp:nvSpPr>
        <dsp:cNvPr id="0" name=""/>
        <dsp:cNvSpPr/>
      </dsp:nvSpPr>
      <dsp:spPr>
        <a:xfrm rot="17692822">
          <a:off x="1823202" y="1812923"/>
          <a:ext cx="1379620" cy="26630"/>
        </a:xfrm>
        <a:custGeom>
          <a:avLst/>
          <a:gdLst/>
          <a:ahLst/>
          <a:cxnLst/>
          <a:rect l="0" t="0" r="0" b="0"/>
          <a:pathLst>
            <a:path>
              <a:moveTo>
                <a:pt x="0" y="13315"/>
              </a:moveTo>
              <a:lnTo>
                <a:pt x="1379620" y="1331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478521" y="1791748"/>
        <a:ext cx="68981" cy="68981"/>
      </dsp:txXfrm>
    </dsp:sp>
    <dsp:sp modelId="{29087DE5-BA53-4A6F-999E-17210F1BB710}">
      <dsp:nvSpPr>
        <dsp:cNvPr id="0" name=""/>
        <dsp:cNvSpPr/>
      </dsp:nvSpPr>
      <dsp:spPr>
        <a:xfrm>
          <a:off x="2803232" y="837675"/>
          <a:ext cx="1451101" cy="725550"/>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Traffic</a:t>
          </a:r>
        </a:p>
      </dsp:txBody>
      <dsp:txXfrm>
        <a:off x="2824483" y="858926"/>
        <a:ext cx="1408599" cy="683048"/>
      </dsp:txXfrm>
    </dsp:sp>
    <dsp:sp modelId="{BC15A563-DB17-46B3-8442-AFCCD94895CD}">
      <dsp:nvSpPr>
        <dsp:cNvPr id="0" name=""/>
        <dsp:cNvSpPr/>
      </dsp:nvSpPr>
      <dsp:spPr>
        <a:xfrm rot="19457599">
          <a:off x="2155605" y="2230115"/>
          <a:ext cx="714814" cy="26630"/>
        </a:xfrm>
        <a:custGeom>
          <a:avLst/>
          <a:gdLst/>
          <a:ahLst/>
          <a:cxnLst/>
          <a:rect l="0" t="0" r="0" b="0"/>
          <a:pathLst>
            <a:path>
              <a:moveTo>
                <a:pt x="0" y="13315"/>
              </a:moveTo>
              <a:lnTo>
                <a:pt x="714814" y="1331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495142" y="2225560"/>
        <a:ext cx="35740" cy="35740"/>
      </dsp:txXfrm>
    </dsp:sp>
    <dsp:sp modelId="{6281BADA-5B88-40A1-8A91-FFE12785A3C3}">
      <dsp:nvSpPr>
        <dsp:cNvPr id="0" name=""/>
        <dsp:cNvSpPr/>
      </dsp:nvSpPr>
      <dsp:spPr>
        <a:xfrm>
          <a:off x="2803232" y="1672059"/>
          <a:ext cx="1451101" cy="725550"/>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Communications</a:t>
          </a:r>
        </a:p>
      </dsp:txBody>
      <dsp:txXfrm>
        <a:off x="2824483" y="1693310"/>
        <a:ext cx="1408599" cy="683048"/>
      </dsp:txXfrm>
    </dsp:sp>
    <dsp:sp modelId="{5D47A5F0-6D7E-4460-9B55-A1B7294734C2}">
      <dsp:nvSpPr>
        <dsp:cNvPr id="0" name=""/>
        <dsp:cNvSpPr/>
      </dsp:nvSpPr>
      <dsp:spPr>
        <a:xfrm rot="2142401">
          <a:off x="2155605" y="2647306"/>
          <a:ext cx="714814" cy="26630"/>
        </a:xfrm>
        <a:custGeom>
          <a:avLst/>
          <a:gdLst/>
          <a:ahLst/>
          <a:cxnLst/>
          <a:rect l="0" t="0" r="0" b="0"/>
          <a:pathLst>
            <a:path>
              <a:moveTo>
                <a:pt x="0" y="13315"/>
              </a:moveTo>
              <a:lnTo>
                <a:pt x="714814" y="1331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495142" y="2642751"/>
        <a:ext cx="35740" cy="35740"/>
      </dsp:txXfrm>
    </dsp:sp>
    <dsp:sp modelId="{E43BA7CD-38C9-4BEB-A171-0DD7E342D699}">
      <dsp:nvSpPr>
        <dsp:cNvPr id="0" name=""/>
        <dsp:cNvSpPr/>
      </dsp:nvSpPr>
      <dsp:spPr>
        <a:xfrm>
          <a:off x="2803232" y="2506442"/>
          <a:ext cx="1451101" cy="725550"/>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Neighborhood Enhancement</a:t>
          </a:r>
        </a:p>
      </dsp:txBody>
      <dsp:txXfrm>
        <a:off x="2824483" y="2527693"/>
        <a:ext cx="1408599" cy="683048"/>
      </dsp:txXfrm>
    </dsp:sp>
    <dsp:sp modelId="{52760503-8474-485C-A71A-69211F84F31B}">
      <dsp:nvSpPr>
        <dsp:cNvPr id="0" name=""/>
        <dsp:cNvSpPr/>
      </dsp:nvSpPr>
      <dsp:spPr>
        <a:xfrm rot="3907178">
          <a:off x="1823202" y="3064498"/>
          <a:ext cx="1379620" cy="26630"/>
        </a:xfrm>
        <a:custGeom>
          <a:avLst/>
          <a:gdLst/>
          <a:ahLst/>
          <a:cxnLst/>
          <a:rect l="0" t="0" r="0" b="0"/>
          <a:pathLst>
            <a:path>
              <a:moveTo>
                <a:pt x="0" y="13315"/>
              </a:moveTo>
              <a:lnTo>
                <a:pt x="1379620" y="1331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478521" y="3043323"/>
        <a:ext cx="68981" cy="68981"/>
      </dsp:txXfrm>
    </dsp:sp>
    <dsp:sp modelId="{5DBF6E5E-426F-4D5B-A076-2E90296C9A5C}">
      <dsp:nvSpPr>
        <dsp:cNvPr id="0" name=""/>
        <dsp:cNvSpPr/>
      </dsp:nvSpPr>
      <dsp:spPr>
        <a:xfrm>
          <a:off x="2803232" y="3340826"/>
          <a:ext cx="1451101" cy="725550"/>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Block Watch</a:t>
          </a:r>
        </a:p>
      </dsp:txBody>
      <dsp:txXfrm>
        <a:off x="2824483" y="3362077"/>
        <a:ext cx="1408599" cy="683048"/>
      </dsp:txXfrm>
    </dsp:sp>
    <dsp:sp modelId="{4E8DD53F-A891-44D8-AE3E-E379FB093747}">
      <dsp:nvSpPr>
        <dsp:cNvPr id="0" name=""/>
        <dsp:cNvSpPr/>
      </dsp:nvSpPr>
      <dsp:spPr>
        <a:xfrm rot="4467012">
          <a:off x="1430407" y="3481690"/>
          <a:ext cx="2165210" cy="26630"/>
        </a:xfrm>
        <a:custGeom>
          <a:avLst/>
          <a:gdLst/>
          <a:ahLst/>
          <a:cxnLst/>
          <a:rect l="0" t="0" r="0" b="0"/>
          <a:pathLst>
            <a:path>
              <a:moveTo>
                <a:pt x="0" y="13315"/>
              </a:moveTo>
              <a:lnTo>
                <a:pt x="2165210" y="1331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2458882" y="3440875"/>
        <a:ext cx="108260" cy="108260"/>
      </dsp:txXfrm>
    </dsp:sp>
    <dsp:sp modelId="{CD30BE42-DDD3-432D-9430-F18BAA8576A2}">
      <dsp:nvSpPr>
        <dsp:cNvPr id="0" name=""/>
        <dsp:cNvSpPr/>
      </dsp:nvSpPr>
      <dsp:spPr>
        <a:xfrm>
          <a:off x="2803232" y="4175209"/>
          <a:ext cx="1451101" cy="725550"/>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Emergency Preparedness</a:t>
          </a:r>
        </a:p>
      </dsp:txBody>
      <dsp:txXfrm>
        <a:off x="2824483" y="4196460"/>
        <a:ext cx="1408599" cy="6830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A3EA37-9DFB-4CFA-A388-106CE3E96522}">
      <dsp:nvSpPr>
        <dsp:cNvPr id="0" name=""/>
        <dsp:cNvSpPr/>
      </dsp:nvSpPr>
      <dsp:spPr>
        <a:xfrm>
          <a:off x="3036554" y="4126543"/>
          <a:ext cx="440495" cy="1420596"/>
        </a:xfrm>
        <a:custGeom>
          <a:avLst/>
          <a:gdLst/>
          <a:ahLst/>
          <a:cxnLst/>
          <a:rect l="0" t="0" r="0" b="0"/>
          <a:pathLst>
            <a:path>
              <a:moveTo>
                <a:pt x="0" y="0"/>
              </a:moveTo>
              <a:lnTo>
                <a:pt x="220247" y="0"/>
              </a:lnTo>
              <a:lnTo>
                <a:pt x="220247" y="1420596"/>
              </a:lnTo>
              <a:lnTo>
                <a:pt x="440495" y="142059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AF78067-20D6-4DB8-A314-6119EA88EED1}">
      <dsp:nvSpPr>
        <dsp:cNvPr id="0" name=""/>
        <dsp:cNvSpPr/>
      </dsp:nvSpPr>
      <dsp:spPr>
        <a:xfrm>
          <a:off x="3036554" y="4126543"/>
          <a:ext cx="440495" cy="473532"/>
        </a:xfrm>
        <a:custGeom>
          <a:avLst/>
          <a:gdLst/>
          <a:ahLst/>
          <a:cxnLst/>
          <a:rect l="0" t="0" r="0" b="0"/>
          <a:pathLst>
            <a:path>
              <a:moveTo>
                <a:pt x="0" y="0"/>
              </a:moveTo>
              <a:lnTo>
                <a:pt x="220247" y="0"/>
              </a:lnTo>
              <a:lnTo>
                <a:pt x="220247" y="473532"/>
              </a:lnTo>
              <a:lnTo>
                <a:pt x="440495" y="47353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87E85D-EDC3-456C-AE35-A9AD61692C21}">
      <dsp:nvSpPr>
        <dsp:cNvPr id="0" name=""/>
        <dsp:cNvSpPr/>
      </dsp:nvSpPr>
      <dsp:spPr>
        <a:xfrm>
          <a:off x="3036554" y="3653011"/>
          <a:ext cx="440495" cy="473532"/>
        </a:xfrm>
        <a:custGeom>
          <a:avLst/>
          <a:gdLst/>
          <a:ahLst/>
          <a:cxnLst/>
          <a:rect l="0" t="0" r="0" b="0"/>
          <a:pathLst>
            <a:path>
              <a:moveTo>
                <a:pt x="0" y="473532"/>
              </a:moveTo>
              <a:lnTo>
                <a:pt x="220247" y="473532"/>
              </a:lnTo>
              <a:lnTo>
                <a:pt x="220247" y="0"/>
              </a:lnTo>
              <a:lnTo>
                <a:pt x="440495"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BCA916-6AED-47F0-8D0A-F662789325AF}">
      <dsp:nvSpPr>
        <dsp:cNvPr id="0" name=""/>
        <dsp:cNvSpPr/>
      </dsp:nvSpPr>
      <dsp:spPr>
        <a:xfrm>
          <a:off x="3036554" y="2705946"/>
          <a:ext cx="440495" cy="1420596"/>
        </a:xfrm>
        <a:custGeom>
          <a:avLst/>
          <a:gdLst/>
          <a:ahLst/>
          <a:cxnLst/>
          <a:rect l="0" t="0" r="0" b="0"/>
          <a:pathLst>
            <a:path>
              <a:moveTo>
                <a:pt x="0" y="1420596"/>
              </a:moveTo>
              <a:lnTo>
                <a:pt x="220247" y="1420596"/>
              </a:lnTo>
              <a:lnTo>
                <a:pt x="220247" y="0"/>
              </a:lnTo>
              <a:lnTo>
                <a:pt x="440495"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3B692C-E6C8-4944-813E-DF8D76FA8B0A}">
      <dsp:nvSpPr>
        <dsp:cNvPr id="0" name=""/>
        <dsp:cNvSpPr/>
      </dsp:nvSpPr>
      <dsp:spPr>
        <a:xfrm>
          <a:off x="834078" y="2407"/>
          <a:ext cx="2202475" cy="671755"/>
        </a:xfrm>
        <a:prstGeom prst="rect">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t>President – Lee Sargent</a:t>
          </a:r>
        </a:p>
      </dsp:txBody>
      <dsp:txXfrm>
        <a:off x="834078" y="2407"/>
        <a:ext cx="2202475" cy="671755"/>
      </dsp:txXfrm>
    </dsp:sp>
    <dsp:sp modelId="{72DC703E-5BB2-487B-A891-B30519E64924}">
      <dsp:nvSpPr>
        <dsp:cNvPr id="0" name=""/>
        <dsp:cNvSpPr/>
      </dsp:nvSpPr>
      <dsp:spPr>
        <a:xfrm>
          <a:off x="834078" y="949472"/>
          <a:ext cx="2202475" cy="671755"/>
        </a:xfrm>
        <a:prstGeom prst="rect">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t>Vice President – Patrick Tousignant</a:t>
          </a:r>
        </a:p>
      </dsp:txBody>
      <dsp:txXfrm>
        <a:off x="834078" y="949472"/>
        <a:ext cx="2202475" cy="671755"/>
      </dsp:txXfrm>
    </dsp:sp>
    <dsp:sp modelId="{E4677420-B81A-439B-8823-EC36132632ED}">
      <dsp:nvSpPr>
        <dsp:cNvPr id="0" name=""/>
        <dsp:cNvSpPr/>
      </dsp:nvSpPr>
      <dsp:spPr>
        <a:xfrm>
          <a:off x="834078" y="1896536"/>
          <a:ext cx="2202475" cy="671755"/>
        </a:xfrm>
        <a:prstGeom prst="rect">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t>Secretary – Anne Drebin</a:t>
          </a:r>
        </a:p>
      </dsp:txBody>
      <dsp:txXfrm>
        <a:off x="834078" y="1896536"/>
        <a:ext cx="2202475" cy="671755"/>
      </dsp:txXfrm>
    </dsp:sp>
    <dsp:sp modelId="{FBCB471A-D2C9-4453-80DD-DAE0357854F5}">
      <dsp:nvSpPr>
        <dsp:cNvPr id="0" name=""/>
        <dsp:cNvSpPr/>
      </dsp:nvSpPr>
      <dsp:spPr>
        <a:xfrm>
          <a:off x="834078" y="2843601"/>
          <a:ext cx="2202475" cy="671755"/>
        </a:xfrm>
        <a:prstGeom prst="rect">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t>Treasurer – John Haro</a:t>
          </a:r>
        </a:p>
      </dsp:txBody>
      <dsp:txXfrm>
        <a:off x="834078" y="2843601"/>
        <a:ext cx="2202475" cy="671755"/>
      </dsp:txXfrm>
    </dsp:sp>
    <dsp:sp modelId="{04F11C28-5E5C-47C3-BDBD-1AEFF2964DE9}">
      <dsp:nvSpPr>
        <dsp:cNvPr id="0" name=""/>
        <dsp:cNvSpPr/>
      </dsp:nvSpPr>
      <dsp:spPr>
        <a:xfrm>
          <a:off x="834078" y="3790666"/>
          <a:ext cx="2202475" cy="671755"/>
        </a:xfrm>
        <a:prstGeom prst="rect">
          <a:avLst/>
        </a:prstGeom>
        <a:solidFill>
          <a:schemeClr val="accent6">
            <a:lumMod val="50000"/>
            <a:alpha val="7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t>Trustees</a:t>
          </a:r>
        </a:p>
      </dsp:txBody>
      <dsp:txXfrm>
        <a:off x="834078" y="3790666"/>
        <a:ext cx="2202475" cy="671755"/>
      </dsp:txXfrm>
    </dsp:sp>
    <dsp:sp modelId="{418A5138-A235-463F-A231-E11382D9349D}">
      <dsp:nvSpPr>
        <dsp:cNvPr id="0" name=""/>
        <dsp:cNvSpPr/>
      </dsp:nvSpPr>
      <dsp:spPr>
        <a:xfrm>
          <a:off x="3477049" y="2370069"/>
          <a:ext cx="2202475" cy="6717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rtl="0">
            <a:lnSpc>
              <a:spcPct val="90000"/>
            </a:lnSpc>
            <a:spcBef>
              <a:spcPct val="0"/>
            </a:spcBef>
            <a:spcAft>
              <a:spcPct val="35000"/>
            </a:spcAft>
          </a:pPr>
          <a:r>
            <a:rPr lang="en-US" sz="1900" kern="1200" dirty="0"/>
            <a:t>Honorary</a:t>
          </a:r>
          <a:r>
            <a:rPr lang="en-US" sz="1900" kern="1200" dirty="0">
              <a:latin typeface="Calibri Light" panose="020F0302020204030204"/>
            </a:rPr>
            <a:t> </a:t>
          </a:r>
          <a:endParaRPr lang="en-US" sz="1900" kern="1200" dirty="0"/>
        </a:p>
        <a:p>
          <a:pPr lvl="0" algn="ctr" defTabSz="844550">
            <a:lnSpc>
              <a:spcPct val="90000"/>
            </a:lnSpc>
            <a:spcBef>
              <a:spcPct val="0"/>
            </a:spcBef>
            <a:spcAft>
              <a:spcPct val="35000"/>
            </a:spcAft>
          </a:pPr>
          <a:r>
            <a:rPr lang="en-US" sz="1900" kern="1200" dirty="0"/>
            <a:t>Ken </a:t>
          </a:r>
          <a:r>
            <a:rPr lang="en-US" sz="1900" kern="1200" dirty="0" err="1"/>
            <a:t>Schiring</a:t>
          </a:r>
        </a:p>
      </dsp:txBody>
      <dsp:txXfrm>
        <a:off x="3477049" y="2370069"/>
        <a:ext cx="2202475" cy="671755"/>
      </dsp:txXfrm>
    </dsp:sp>
    <dsp:sp modelId="{1E2DA3D8-2C6A-4875-8426-F68E033AFA62}">
      <dsp:nvSpPr>
        <dsp:cNvPr id="0" name=""/>
        <dsp:cNvSpPr/>
      </dsp:nvSpPr>
      <dsp:spPr>
        <a:xfrm>
          <a:off x="3477049" y="3317133"/>
          <a:ext cx="2202475" cy="6717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t>Kurt </a:t>
          </a:r>
          <a:r>
            <a:rPr lang="en-US" sz="1900" kern="1200" dirty="0" err="1"/>
            <a:t>Howeler</a:t>
          </a:r>
          <a:endParaRPr lang="en-US" sz="1900" kern="1200" dirty="0"/>
        </a:p>
      </dsp:txBody>
      <dsp:txXfrm>
        <a:off x="3477049" y="3317133"/>
        <a:ext cx="2202475" cy="671755"/>
      </dsp:txXfrm>
    </dsp:sp>
    <dsp:sp modelId="{8BCA542C-79B3-4DC4-92DF-81AD4A9B939A}">
      <dsp:nvSpPr>
        <dsp:cNvPr id="0" name=""/>
        <dsp:cNvSpPr/>
      </dsp:nvSpPr>
      <dsp:spPr>
        <a:xfrm>
          <a:off x="3477049" y="4264198"/>
          <a:ext cx="2202475" cy="6717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t>Janet Castaneda</a:t>
          </a:r>
        </a:p>
      </dsp:txBody>
      <dsp:txXfrm>
        <a:off x="3477049" y="4264198"/>
        <a:ext cx="2202475" cy="671755"/>
      </dsp:txXfrm>
    </dsp:sp>
    <dsp:sp modelId="{D74EEEBC-C101-4258-8367-D2C2D9BDEB33}">
      <dsp:nvSpPr>
        <dsp:cNvPr id="0" name=""/>
        <dsp:cNvSpPr/>
      </dsp:nvSpPr>
      <dsp:spPr>
        <a:xfrm>
          <a:off x="3477049" y="5211263"/>
          <a:ext cx="2202475" cy="6717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t>Emmanuel Solis</a:t>
          </a:r>
        </a:p>
      </dsp:txBody>
      <dsp:txXfrm>
        <a:off x="3477049" y="5211263"/>
        <a:ext cx="2202475" cy="6717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F97B2E-E96D-4495-9B4D-8C1EFA96ECC1}">
      <dsp:nvSpPr>
        <dsp:cNvPr id="0" name=""/>
        <dsp:cNvSpPr/>
      </dsp:nvSpPr>
      <dsp:spPr>
        <a:xfrm rot="5400000">
          <a:off x="7196985" y="-3132406"/>
          <a:ext cx="649249" cy="7079162"/>
        </a:xfrm>
        <a:prstGeom prst="round2SameRect">
          <a:avLst/>
        </a:prstGeom>
        <a:solidFill>
          <a:schemeClr val="accent6">
            <a:lumMod val="40000"/>
            <a:lumOff val="60000"/>
            <a:alpha val="9000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Develop and implement, block-by-block, the City of Bellevue Block Watch program to promote residential awareness, safety, and security.</a:t>
          </a:r>
        </a:p>
        <a:p>
          <a:pPr marL="114300" lvl="1" indent="-114300" algn="l" defTabSz="533400">
            <a:lnSpc>
              <a:spcPct val="90000"/>
            </a:lnSpc>
            <a:spcBef>
              <a:spcPct val="0"/>
            </a:spcBef>
            <a:spcAft>
              <a:spcPct val="15000"/>
            </a:spcAft>
            <a:buChar char="••"/>
          </a:pPr>
          <a:r>
            <a:rPr lang="en-US" sz="1200" kern="1200"/>
            <a:t>Involve Block Representatives and other residents in this effort of community safety.</a:t>
          </a:r>
        </a:p>
      </dsp:txBody>
      <dsp:txXfrm rot="-5400000">
        <a:off x="3982029" y="114244"/>
        <a:ext cx="7047468" cy="585861"/>
      </dsp:txXfrm>
    </dsp:sp>
    <dsp:sp modelId="{74DCFB41-E004-4907-A584-4F6EC5CFBE6C}">
      <dsp:nvSpPr>
        <dsp:cNvPr id="0" name=""/>
        <dsp:cNvSpPr/>
      </dsp:nvSpPr>
      <dsp:spPr>
        <a:xfrm>
          <a:off x="0" y="1393"/>
          <a:ext cx="3982029" cy="811561"/>
        </a:xfrm>
        <a:prstGeom prst="roundRect">
          <a:avLst/>
        </a:prstGeom>
        <a:gradFill rotWithShape="0">
          <a:gsLst>
            <a:gs pos="0">
              <a:srgbClr val="DDEBCF"/>
            </a:gs>
            <a:gs pos="83000">
              <a:srgbClr val="9CB86E"/>
            </a:gs>
            <a:gs pos="100000">
              <a:srgbClr val="156B13"/>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b="1" kern="1200"/>
            <a:t>Block Watch Committee</a:t>
          </a:r>
          <a:endParaRPr lang="en-US" sz="2300" kern="1200"/>
        </a:p>
      </dsp:txBody>
      <dsp:txXfrm>
        <a:off x="39617" y="41010"/>
        <a:ext cx="3902795" cy="732327"/>
      </dsp:txXfrm>
    </dsp:sp>
    <dsp:sp modelId="{7D44E7C1-7B5A-440B-9FDC-33E6507BB4F0}">
      <dsp:nvSpPr>
        <dsp:cNvPr id="0" name=""/>
        <dsp:cNvSpPr/>
      </dsp:nvSpPr>
      <dsp:spPr>
        <a:xfrm rot="5400000">
          <a:off x="7196985" y="-2280267"/>
          <a:ext cx="649249" cy="7079162"/>
        </a:xfrm>
        <a:prstGeom prst="round2SameRect">
          <a:avLst/>
        </a:prstGeom>
        <a:solidFill>
          <a:schemeClr val="accent6">
            <a:lumMod val="40000"/>
            <a:lumOff val="60000"/>
            <a:alpha val="9000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a:t>Develop and maintain an electronic communication system. Help with publication of Quarterly SFCC newsletters and any other community material.</a:t>
          </a:r>
        </a:p>
        <a:p>
          <a:pPr marL="114300" lvl="1" indent="-114300" algn="l" defTabSz="533400">
            <a:lnSpc>
              <a:spcPct val="90000"/>
            </a:lnSpc>
            <a:spcBef>
              <a:spcPct val="0"/>
            </a:spcBef>
            <a:spcAft>
              <a:spcPct val="15000"/>
            </a:spcAft>
            <a:buChar char="••"/>
          </a:pPr>
          <a:r>
            <a:rPr lang="en-US" sz="1200" kern="1200"/>
            <a:t>Block Representatives will distribute printed material such as SFCC newsletters etc to residents.</a:t>
          </a:r>
        </a:p>
      </dsp:txBody>
      <dsp:txXfrm rot="-5400000">
        <a:off x="3982029" y="966383"/>
        <a:ext cx="7047468" cy="585861"/>
      </dsp:txXfrm>
    </dsp:sp>
    <dsp:sp modelId="{7E480012-B3B8-402C-B570-FB97F47A6645}">
      <dsp:nvSpPr>
        <dsp:cNvPr id="0" name=""/>
        <dsp:cNvSpPr/>
      </dsp:nvSpPr>
      <dsp:spPr>
        <a:xfrm>
          <a:off x="0" y="853533"/>
          <a:ext cx="3982029" cy="811561"/>
        </a:xfrm>
        <a:prstGeom prst="roundRect">
          <a:avLst/>
        </a:prstGeom>
        <a:gradFill rotWithShape="0">
          <a:gsLst>
            <a:gs pos="0">
              <a:srgbClr val="DDEBCF"/>
            </a:gs>
            <a:gs pos="83000">
              <a:srgbClr val="9CB86E"/>
            </a:gs>
            <a:gs pos="100000">
              <a:srgbClr val="156B13"/>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b="1" kern="1200"/>
            <a:t>Communication Committee</a:t>
          </a:r>
          <a:endParaRPr lang="en-US" sz="2300" kern="1200"/>
        </a:p>
      </dsp:txBody>
      <dsp:txXfrm>
        <a:off x="39617" y="893150"/>
        <a:ext cx="3902795" cy="732327"/>
      </dsp:txXfrm>
    </dsp:sp>
    <dsp:sp modelId="{8FBE7CEC-2D71-4503-8B9B-3C6F7238E619}">
      <dsp:nvSpPr>
        <dsp:cNvPr id="0" name=""/>
        <dsp:cNvSpPr/>
      </dsp:nvSpPr>
      <dsp:spPr>
        <a:xfrm rot="5400000">
          <a:off x="7196985" y="-1428127"/>
          <a:ext cx="649249" cy="7079162"/>
        </a:xfrm>
        <a:prstGeom prst="round2SameRect">
          <a:avLst/>
        </a:prstGeom>
        <a:solidFill>
          <a:schemeClr val="accent6">
            <a:lumMod val="40000"/>
            <a:lumOff val="60000"/>
            <a:alpha val="9000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Develop and implement a block-by-block preparedness program to address impacts from severe storms, earthquakes, and other disasters.</a:t>
          </a:r>
        </a:p>
        <a:p>
          <a:pPr marL="114300" lvl="1" indent="-114300" algn="l" defTabSz="533400">
            <a:lnSpc>
              <a:spcPct val="90000"/>
            </a:lnSpc>
            <a:spcBef>
              <a:spcPct val="0"/>
            </a:spcBef>
            <a:spcAft>
              <a:spcPct val="15000"/>
            </a:spcAft>
            <a:buChar char="••"/>
          </a:pPr>
          <a:r>
            <a:rPr lang="en-US" sz="1200" kern="1200" dirty="0"/>
            <a:t>Involve Block Representatives to educate residents on the program.</a:t>
          </a:r>
        </a:p>
      </dsp:txBody>
      <dsp:txXfrm rot="-5400000">
        <a:off x="3982029" y="1818523"/>
        <a:ext cx="7047468" cy="585861"/>
      </dsp:txXfrm>
    </dsp:sp>
    <dsp:sp modelId="{329876E8-D5AC-41FB-B8C4-737847083CEB}">
      <dsp:nvSpPr>
        <dsp:cNvPr id="0" name=""/>
        <dsp:cNvSpPr/>
      </dsp:nvSpPr>
      <dsp:spPr>
        <a:xfrm>
          <a:off x="0" y="1705673"/>
          <a:ext cx="3982029" cy="811561"/>
        </a:xfrm>
        <a:prstGeom prst="roundRect">
          <a:avLst/>
        </a:prstGeom>
        <a:gradFill rotWithShape="0">
          <a:gsLst>
            <a:gs pos="0">
              <a:srgbClr val="DDEBCF"/>
            </a:gs>
            <a:gs pos="83000">
              <a:srgbClr val="9CB86E"/>
            </a:gs>
            <a:gs pos="100000">
              <a:srgbClr val="156B13"/>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b="1" kern="1200"/>
            <a:t>Emergency Preparedness Committee</a:t>
          </a:r>
          <a:endParaRPr lang="en-US" sz="2300" kern="1200"/>
        </a:p>
      </dsp:txBody>
      <dsp:txXfrm>
        <a:off x="39617" y="1745290"/>
        <a:ext cx="3902795" cy="732327"/>
      </dsp:txXfrm>
    </dsp:sp>
    <dsp:sp modelId="{D0371B06-71F2-4C7E-AAFC-9689A9C6E34C}">
      <dsp:nvSpPr>
        <dsp:cNvPr id="0" name=""/>
        <dsp:cNvSpPr/>
      </dsp:nvSpPr>
      <dsp:spPr>
        <a:xfrm rot="5400000">
          <a:off x="7196985" y="-575987"/>
          <a:ext cx="649249" cy="7079162"/>
        </a:xfrm>
        <a:prstGeom prst="round2SameRect">
          <a:avLst/>
        </a:prstGeom>
        <a:solidFill>
          <a:schemeClr val="accent6">
            <a:lumMod val="40000"/>
            <a:lumOff val="60000"/>
            <a:alpha val="9000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a:t>Monitor Bellevue and Redmond land use development proposals affecting the Sherwood Forest neighborhood. Have contact with City of Bellevue officials on Land Use. Be involved with City of Bellevue Land Use events, send summary of event back to SFCC Board.</a:t>
          </a:r>
        </a:p>
      </dsp:txBody>
      <dsp:txXfrm rot="-5400000">
        <a:off x="3982029" y="2670663"/>
        <a:ext cx="7047468" cy="585861"/>
      </dsp:txXfrm>
    </dsp:sp>
    <dsp:sp modelId="{8E809389-A7A5-4A8C-BA66-D913396891C0}">
      <dsp:nvSpPr>
        <dsp:cNvPr id="0" name=""/>
        <dsp:cNvSpPr/>
      </dsp:nvSpPr>
      <dsp:spPr>
        <a:xfrm>
          <a:off x="0" y="2557813"/>
          <a:ext cx="3982029" cy="811561"/>
        </a:xfrm>
        <a:prstGeom prst="roundRect">
          <a:avLst/>
        </a:prstGeom>
        <a:gradFill rotWithShape="0">
          <a:gsLst>
            <a:gs pos="0">
              <a:srgbClr val="DDEBCF"/>
            </a:gs>
            <a:gs pos="83000">
              <a:srgbClr val="9CB86E"/>
            </a:gs>
            <a:gs pos="100000">
              <a:srgbClr val="156B13"/>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b="1" kern="1200"/>
            <a:t>Land Use Committee</a:t>
          </a:r>
          <a:endParaRPr lang="en-US" sz="2300" kern="1200"/>
        </a:p>
      </dsp:txBody>
      <dsp:txXfrm>
        <a:off x="39617" y="2597430"/>
        <a:ext cx="3902795" cy="732327"/>
      </dsp:txXfrm>
    </dsp:sp>
    <dsp:sp modelId="{9E97D488-0DED-442D-8EF2-BCBDC567013B}">
      <dsp:nvSpPr>
        <dsp:cNvPr id="0" name=""/>
        <dsp:cNvSpPr/>
      </dsp:nvSpPr>
      <dsp:spPr>
        <a:xfrm rot="5400000">
          <a:off x="7196985" y="276152"/>
          <a:ext cx="649249" cy="7079162"/>
        </a:xfrm>
        <a:prstGeom prst="round2SameRect">
          <a:avLst/>
        </a:prstGeom>
        <a:solidFill>
          <a:schemeClr val="accent6">
            <a:lumMod val="40000"/>
            <a:lumOff val="60000"/>
            <a:alpha val="9000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a:t>Monitor the Bellevue Neighborhood Enhancement program, including announcements and proposals for northeast Bellevue from City of Bellevue. Solicit feedback from residents, via Block Representatives, and other means such as social media, email etc., on enhancements to the neighborhood.</a:t>
          </a:r>
          <a:endParaRPr lang="en-US" sz="1200" kern="1200" dirty="0"/>
        </a:p>
      </dsp:txBody>
      <dsp:txXfrm rot="-5400000">
        <a:off x="3982029" y="3522802"/>
        <a:ext cx="7047468" cy="585861"/>
      </dsp:txXfrm>
    </dsp:sp>
    <dsp:sp modelId="{946F69D1-7902-4ECF-BD83-6A6EF7D0FBDB}">
      <dsp:nvSpPr>
        <dsp:cNvPr id="0" name=""/>
        <dsp:cNvSpPr/>
      </dsp:nvSpPr>
      <dsp:spPr>
        <a:xfrm>
          <a:off x="0" y="3409952"/>
          <a:ext cx="3982029" cy="811561"/>
        </a:xfrm>
        <a:prstGeom prst="roundRect">
          <a:avLst/>
        </a:prstGeom>
        <a:gradFill rotWithShape="0">
          <a:gsLst>
            <a:gs pos="0">
              <a:srgbClr val="DDEBCF"/>
            </a:gs>
            <a:gs pos="83000">
              <a:srgbClr val="9CB86E"/>
            </a:gs>
            <a:gs pos="100000">
              <a:srgbClr val="156B13"/>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b="1" kern="1200"/>
            <a:t>Neighborhood Enhancement Committee</a:t>
          </a:r>
          <a:endParaRPr lang="en-US" sz="2300" kern="1200"/>
        </a:p>
      </dsp:txBody>
      <dsp:txXfrm>
        <a:off x="39617" y="3449569"/>
        <a:ext cx="3902795" cy="732327"/>
      </dsp:txXfrm>
    </dsp:sp>
    <dsp:sp modelId="{B1E941FE-FE62-45A9-B3E9-1E2C0C417593}">
      <dsp:nvSpPr>
        <dsp:cNvPr id="0" name=""/>
        <dsp:cNvSpPr/>
      </dsp:nvSpPr>
      <dsp:spPr>
        <a:xfrm rot="5400000">
          <a:off x="7196985" y="1128291"/>
          <a:ext cx="649249" cy="7079162"/>
        </a:xfrm>
        <a:prstGeom prst="round2SameRect">
          <a:avLst/>
        </a:prstGeom>
        <a:solidFill>
          <a:schemeClr val="accent6">
            <a:lumMod val="40000"/>
            <a:lumOff val="60000"/>
            <a:alpha val="9000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a:t>Monitor and report to the SFCC Board of Directors regarding traffic flow patterns and speeds throughout the  SFCC neighborhood. Monitor Bellevue and Redmond transportation plans, proposals, and projects with the potential to impact the Sherwood Forest Neighborhood</a:t>
          </a:r>
          <a:endParaRPr lang="en-US" sz="1200" kern="1200" dirty="0"/>
        </a:p>
      </dsp:txBody>
      <dsp:txXfrm rot="-5400000">
        <a:off x="3982029" y="4374941"/>
        <a:ext cx="7047468" cy="585861"/>
      </dsp:txXfrm>
    </dsp:sp>
    <dsp:sp modelId="{B1B456D8-661B-4015-8CB5-092AC563DEA5}">
      <dsp:nvSpPr>
        <dsp:cNvPr id="0" name=""/>
        <dsp:cNvSpPr/>
      </dsp:nvSpPr>
      <dsp:spPr>
        <a:xfrm>
          <a:off x="0" y="4262092"/>
          <a:ext cx="3982029" cy="811561"/>
        </a:xfrm>
        <a:prstGeom prst="roundRect">
          <a:avLst/>
        </a:prstGeom>
        <a:gradFill rotWithShape="0">
          <a:gsLst>
            <a:gs pos="0">
              <a:srgbClr val="DDEBCF"/>
            </a:gs>
            <a:gs pos="83000">
              <a:srgbClr val="9CB86E"/>
            </a:gs>
            <a:gs pos="100000">
              <a:srgbClr val="156B13"/>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b="1" kern="1200"/>
            <a:t>Traffic &amp; Transportation Committee</a:t>
          </a:r>
          <a:endParaRPr lang="en-US" sz="2300" kern="1200"/>
        </a:p>
      </dsp:txBody>
      <dsp:txXfrm>
        <a:off x="39617" y="4301709"/>
        <a:ext cx="3902795" cy="7323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4229" tIns="47114" rIns="94229" bIns="47114" rtlCol="0"/>
          <a:lstStyle>
            <a:lvl1pPr algn="r">
              <a:defRPr sz="1200"/>
            </a:lvl1pPr>
          </a:lstStyle>
          <a:p>
            <a:fld id="{3FC0E4AB-1E1F-4291-BA0C-CF4A8F0B6851}" type="datetimeFigureOut">
              <a:rPr lang="en-US" smtClean="0"/>
              <a:t>1/19/2021</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02310" y="4480005"/>
            <a:ext cx="5618480" cy="3665458"/>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4229" tIns="47114" rIns="94229" bIns="47114" rtlCol="0" anchor="b"/>
          <a:lstStyle>
            <a:lvl1pPr algn="r">
              <a:defRPr sz="1200"/>
            </a:lvl1pPr>
          </a:lstStyle>
          <a:p>
            <a:fld id="{9D4AD102-D6B1-4F96-973F-7DB242FCB684}" type="slidenum">
              <a:rPr lang="en-US" smtClean="0"/>
              <a:t>‹#›</a:t>
            </a:fld>
            <a:endParaRPr lang="en-US"/>
          </a:p>
        </p:txBody>
      </p:sp>
    </p:spTree>
    <p:extLst>
      <p:ext uri="{BB962C8B-B14F-4D97-AF65-F5344CB8AC3E}">
        <p14:creationId xmlns:p14="http://schemas.microsoft.com/office/powerpoint/2010/main" val="3228357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10"/>
          </p:nvPr>
        </p:nvSpPr>
        <p:spPr/>
        <p:txBody>
          <a:bodyPr/>
          <a:lstStyle/>
          <a:p>
            <a:fld id="{561F2036-E07F-4BAC-A207-CD9BB51B323A}" type="slidenum">
              <a:rPr lang="en-US" smtClean="0"/>
              <a:t>15</a:t>
            </a:fld>
            <a:endParaRPr lang="en-US"/>
          </a:p>
        </p:txBody>
      </p:sp>
    </p:spTree>
    <p:extLst>
      <p:ext uri="{BB962C8B-B14F-4D97-AF65-F5344CB8AC3E}">
        <p14:creationId xmlns:p14="http://schemas.microsoft.com/office/powerpoint/2010/main" val="1300362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Participation little more that 1</a:t>
            </a:r>
            <a:r>
              <a:rPr lang="en-US" baseline="0"/>
              <a:t> in 3 houses (33%)</a:t>
            </a:r>
            <a:endParaRPr lang="en-US"/>
          </a:p>
          <a:p>
            <a:r>
              <a:rPr lang="en-US"/>
              <a:t>At</a:t>
            </a:r>
            <a:r>
              <a:rPr lang="en-US" baseline="0"/>
              <a:t> the moment we don’t need to raise dues but we may need to seek legal advise and representation which is very expensive </a:t>
            </a:r>
          </a:p>
          <a:p>
            <a:r>
              <a:rPr lang="en-US" baseline="0"/>
              <a:t>We have a quote of around 9K for BTC and covenant support</a:t>
            </a:r>
            <a:endParaRPr lang="en-US"/>
          </a:p>
        </p:txBody>
      </p:sp>
      <p:sp>
        <p:nvSpPr>
          <p:cNvPr id="4" name="Slide Number Placeholder 3"/>
          <p:cNvSpPr>
            <a:spLocks noGrp="1"/>
          </p:cNvSpPr>
          <p:nvPr>
            <p:ph type="sldNum" sz="quarter" idx="10"/>
          </p:nvPr>
        </p:nvSpPr>
        <p:spPr/>
        <p:txBody>
          <a:bodyPr/>
          <a:lstStyle/>
          <a:p>
            <a:fld id="{561F2036-E07F-4BAC-A207-CD9BB51B323A}" type="slidenum">
              <a:rPr lang="en-US" smtClean="0"/>
              <a:t>16</a:t>
            </a:fld>
            <a:endParaRPr lang="en-US"/>
          </a:p>
        </p:txBody>
      </p:sp>
    </p:spTree>
    <p:extLst>
      <p:ext uri="{BB962C8B-B14F-4D97-AF65-F5344CB8AC3E}">
        <p14:creationId xmlns:p14="http://schemas.microsoft.com/office/powerpoint/2010/main" val="1921911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B6A3F46-DE71-49A9-A4BC-4C9E68D767F7}"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B4310F-6804-435A-929B-CDAE52F4DC4D}" type="slidenum">
              <a:rPr lang="en-US" smtClean="0"/>
              <a:t>‹#›</a:t>
            </a:fld>
            <a:endParaRPr lang="en-US"/>
          </a:p>
        </p:txBody>
      </p:sp>
    </p:spTree>
    <p:extLst>
      <p:ext uri="{BB962C8B-B14F-4D97-AF65-F5344CB8AC3E}">
        <p14:creationId xmlns:p14="http://schemas.microsoft.com/office/powerpoint/2010/main" val="2503116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A3F46-DE71-49A9-A4BC-4C9E68D767F7}"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B4310F-6804-435A-929B-CDAE52F4DC4D}" type="slidenum">
              <a:rPr lang="en-US" smtClean="0"/>
              <a:t>‹#›</a:t>
            </a:fld>
            <a:endParaRPr lang="en-US"/>
          </a:p>
        </p:txBody>
      </p:sp>
    </p:spTree>
    <p:extLst>
      <p:ext uri="{BB962C8B-B14F-4D97-AF65-F5344CB8AC3E}">
        <p14:creationId xmlns:p14="http://schemas.microsoft.com/office/powerpoint/2010/main" val="3975484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6A3F46-DE71-49A9-A4BC-4C9E68D767F7}"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B4310F-6804-435A-929B-CDAE52F4DC4D}" type="slidenum">
              <a:rPr lang="en-US" smtClean="0"/>
              <a:t>‹#›</a:t>
            </a:fld>
            <a:endParaRPr lang="en-US"/>
          </a:p>
        </p:txBody>
      </p:sp>
    </p:spTree>
    <p:extLst>
      <p:ext uri="{BB962C8B-B14F-4D97-AF65-F5344CB8AC3E}">
        <p14:creationId xmlns:p14="http://schemas.microsoft.com/office/powerpoint/2010/main" val="3733919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6A3F46-DE71-49A9-A4BC-4C9E68D767F7}" type="datetimeFigureOut">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B4310F-6804-435A-929B-CDAE52F4DC4D}" type="slidenum">
              <a:rPr lang="en-US" smtClean="0"/>
              <a:t>‹#›</a:t>
            </a:fld>
            <a:endParaRPr lang="en-US"/>
          </a:p>
        </p:txBody>
      </p:sp>
    </p:spTree>
    <p:extLst>
      <p:ext uri="{BB962C8B-B14F-4D97-AF65-F5344CB8AC3E}">
        <p14:creationId xmlns:p14="http://schemas.microsoft.com/office/powerpoint/2010/main" val="1930210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6A3F46-DE71-49A9-A4BC-4C9E68D767F7}" type="datetimeFigureOut">
              <a:rPr lang="en-US" smtClean="0"/>
              <a:t>1/19/2021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B4310F-6804-435A-929B-CDAE52F4DC4D}" type="slidenum">
              <a:rPr lang="en-US" smtClean="0"/>
              <a:t>‹#›</a:t>
            </a:fld>
            <a:endParaRPr lang="en-US"/>
          </a:p>
        </p:txBody>
      </p:sp>
    </p:spTree>
    <p:extLst>
      <p:ext uri="{BB962C8B-B14F-4D97-AF65-F5344CB8AC3E}">
        <p14:creationId xmlns:p14="http://schemas.microsoft.com/office/powerpoint/2010/main" val="2821277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6A3F46-DE71-49A9-A4BC-4C9E68D767F7}" type="datetimeFigureOut">
              <a:rPr lang="en-US" smtClean="0"/>
              <a:t>1/19/2021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B4310F-6804-435A-929B-CDAE52F4DC4D}" type="slidenum">
              <a:rPr lang="en-US" smtClean="0"/>
              <a:t>‹#›</a:t>
            </a:fld>
            <a:endParaRPr lang="en-US"/>
          </a:p>
        </p:txBody>
      </p:sp>
    </p:spTree>
    <p:extLst>
      <p:ext uri="{BB962C8B-B14F-4D97-AF65-F5344CB8AC3E}">
        <p14:creationId xmlns:p14="http://schemas.microsoft.com/office/powerpoint/2010/main" val="1059798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6A3F46-DE71-49A9-A4BC-4C9E68D767F7}" type="datetimeFigureOut">
              <a:rPr lang="en-US" smtClean="0"/>
              <a:t>1/19/2021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B4310F-6804-435A-929B-CDAE52F4DC4D}" type="slidenum">
              <a:rPr lang="en-US" smtClean="0"/>
              <a:t>‹#›</a:t>
            </a:fld>
            <a:endParaRPr lang="en-US"/>
          </a:p>
        </p:txBody>
      </p:sp>
    </p:spTree>
    <p:extLst>
      <p:ext uri="{BB962C8B-B14F-4D97-AF65-F5344CB8AC3E}">
        <p14:creationId xmlns:p14="http://schemas.microsoft.com/office/powerpoint/2010/main" val="1767620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6A3F46-DE71-49A9-A4BC-4C9E68D767F7}" type="datetimeFigureOut">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B4310F-6804-435A-929B-CDAE52F4DC4D}" type="slidenum">
              <a:rPr lang="en-US" smtClean="0"/>
              <a:t>‹#›</a:t>
            </a:fld>
            <a:endParaRPr lang="en-US"/>
          </a:p>
        </p:txBody>
      </p:sp>
    </p:spTree>
    <p:extLst>
      <p:ext uri="{BB962C8B-B14F-4D97-AF65-F5344CB8AC3E}">
        <p14:creationId xmlns:p14="http://schemas.microsoft.com/office/powerpoint/2010/main" val="4223835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6A3F46-DE71-49A9-A4BC-4C9E68D767F7}" type="datetimeFigureOut">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B4310F-6804-435A-929B-CDAE52F4DC4D}" type="slidenum">
              <a:rPr lang="en-US" smtClean="0"/>
              <a:t>‹#›</a:t>
            </a:fld>
            <a:endParaRPr lang="en-US"/>
          </a:p>
        </p:txBody>
      </p:sp>
    </p:spTree>
    <p:extLst>
      <p:ext uri="{BB962C8B-B14F-4D97-AF65-F5344CB8AC3E}">
        <p14:creationId xmlns:p14="http://schemas.microsoft.com/office/powerpoint/2010/main" val="2603961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A3F46-DE71-49A9-A4BC-4C9E68D767F7}"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B4310F-6804-435A-929B-CDAE52F4DC4D}" type="slidenum">
              <a:rPr lang="en-US" smtClean="0"/>
              <a:t>‹#›</a:t>
            </a:fld>
            <a:endParaRPr lang="en-US"/>
          </a:p>
        </p:txBody>
      </p:sp>
    </p:spTree>
    <p:extLst>
      <p:ext uri="{BB962C8B-B14F-4D97-AF65-F5344CB8AC3E}">
        <p14:creationId xmlns:p14="http://schemas.microsoft.com/office/powerpoint/2010/main" val="3054580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A3F46-DE71-49A9-A4BC-4C9E68D767F7}"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B4310F-6804-435A-929B-CDAE52F4DC4D}" type="slidenum">
              <a:rPr lang="en-US" smtClean="0"/>
              <a:t>‹#›</a:t>
            </a:fld>
            <a:endParaRPr lang="en-US"/>
          </a:p>
        </p:txBody>
      </p:sp>
    </p:spTree>
    <p:extLst>
      <p:ext uri="{BB962C8B-B14F-4D97-AF65-F5344CB8AC3E}">
        <p14:creationId xmlns:p14="http://schemas.microsoft.com/office/powerpoint/2010/main" val="1562376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A3F46-DE71-49A9-A4BC-4C9E68D767F7}" type="datetimeFigureOut">
              <a:rPr lang="en-US" smtClean="0"/>
              <a:t>1/19/2021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B4310F-6804-435A-929B-CDAE52F4DC4D}" type="slidenum">
              <a:rPr lang="en-US" smtClean="0"/>
              <a:t>‹#›</a:t>
            </a:fld>
            <a:endParaRPr lang="en-US"/>
          </a:p>
        </p:txBody>
      </p:sp>
    </p:spTree>
    <p:extLst>
      <p:ext uri="{BB962C8B-B14F-4D97-AF65-F5344CB8AC3E}">
        <p14:creationId xmlns:p14="http://schemas.microsoft.com/office/powerpoint/2010/main" val="24760435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comments" Target="../comments/comment2.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comments" Target="../comments/commen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herwoodforestbellevue.org/" TargetMode="External"/><Relationship Id="rId1" Type="http://schemas.openxmlformats.org/officeDocument/2006/relationships/slideLayout" Target="../slideLayouts/slideLayout3.xml"/><Relationship Id="rId4" Type="http://schemas.openxmlformats.org/officeDocument/2006/relationships/comments" Target="../comments/comment5.xm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hyperlink" Target="https://transportation.bellevuewa.gov/projects/neighborhood-projects/northup-way-to-crossroads-trail" TargetMode="Externa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hyperlink" Target="https://news.microsoft.com/modern-campus/" TargetMode="External"/><Relationship Id="rId5" Type="http://schemas.openxmlformats.org/officeDocument/2006/relationships/hyperlink" Target="http://www.redmond.gov/cms/One.aspx?portalId=169&amp;pageId=224202" TargetMode="External"/><Relationship Id="rId4" Type="http://schemas.openxmlformats.org/officeDocument/2006/relationships/hyperlink" Target="http://www.redmond.gov/overlake"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sherwoodforestbellevue.org/covenant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engagingbellevue.com/environmental-stewardship" TargetMode="External"/><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hyperlink" Target="https://transportation.bellevuewa.gov/safety-and-maintenance/traffic-safety/residential-parking-management"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hyperlink" Target="https://www.shakeout.org/washington/"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engagingbellevue.com/northeast-bellevue" TargetMode="External"/><Relationship Id="rId2" Type="http://schemas.openxmlformats.org/officeDocument/2006/relationships/hyperlink" Target="https://www.engagingbellevue.com/" TargetMode="Externa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comments" Target="../comments/comment7.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68000">
              <a:srgbClr val="E2EFD9"/>
            </a:gs>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3419" y="1300840"/>
            <a:ext cx="12192000" cy="2976344"/>
          </a:xfrm>
        </p:spPr>
        <p:txBody>
          <a:bodyPr anchor="ctr">
            <a:normAutofit/>
          </a:bodyPr>
          <a:lstStyle/>
          <a:p>
            <a:r>
              <a:rPr lang="en-US" sz="6600" b="1" dirty="0">
                <a:solidFill>
                  <a:schemeClr val="accent6">
                    <a:lumMod val="50000"/>
                  </a:schemeClr>
                </a:solidFill>
              </a:rPr>
              <a:t>Sherwood Forest Community Club</a:t>
            </a:r>
            <a:br>
              <a:rPr lang="en-US" sz="6600" b="1" dirty="0">
                <a:solidFill>
                  <a:schemeClr val="accent6">
                    <a:lumMod val="50000"/>
                  </a:schemeClr>
                </a:solidFill>
              </a:rPr>
            </a:br>
            <a:r>
              <a:rPr lang="en-US" sz="6600" b="1" dirty="0">
                <a:solidFill>
                  <a:schemeClr val="accent6">
                    <a:lumMod val="50000"/>
                  </a:schemeClr>
                </a:solidFill>
              </a:rPr>
              <a:t>Annual Meeting 2020</a:t>
            </a:r>
          </a:p>
        </p:txBody>
      </p:sp>
      <p:sp>
        <p:nvSpPr>
          <p:cNvPr id="3" name="Subtitle 2"/>
          <p:cNvSpPr>
            <a:spLocks noGrp="1"/>
          </p:cNvSpPr>
          <p:nvPr>
            <p:ph type="subTitle" idx="1"/>
          </p:nvPr>
        </p:nvSpPr>
        <p:spPr>
          <a:xfrm>
            <a:off x="1183160" y="5523942"/>
            <a:ext cx="9416898" cy="723670"/>
          </a:xfrm>
        </p:spPr>
        <p:txBody>
          <a:bodyPr anchor="t">
            <a:normAutofit/>
          </a:bodyPr>
          <a:lstStyle/>
          <a:p>
            <a:r>
              <a:rPr lang="en-US" sz="1800">
                <a:solidFill>
                  <a:srgbClr val="000000"/>
                </a:solidFill>
              </a:rPr>
              <a:t>10-22-2020</a:t>
            </a:r>
          </a:p>
        </p:txBody>
      </p:sp>
    </p:spTree>
    <p:extLst>
      <p:ext uri="{BB962C8B-B14F-4D97-AF65-F5344CB8AC3E}">
        <p14:creationId xmlns:p14="http://schemas.microsoft.com/office/powerpoint/2010/main" val="27856851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68000">
              <a:srgbClr val="E2EFD9"/>
            </a:gs>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36427" y="0"/>
            <a:ext cx="2259723" cy="1608083"/>
          </a:xfrm>
        </p:spPr>
        <p:txBody>
          <a:bodyPr>
            <a:normAutofit/>
          </a:bodyPr>
          <a:lstStyle/>
          <a:p>
            <a:r>
              <a:rPr lang="en-US" sz="5400" b="1" dirty="0">
                <a:solidFill>
                  <a:schemeClr val="accent6">
                    <a:lumMod val="50000"/>
                  </a:schemeClr>
                </a:solidFill>
              </a:rPr>
              <a:t>Agenda</a:t>
            </a:r>
          </a:p>
        </p:txBody>
      </p:sp>
      <p:sp>
        <p:nvSpPr>
          <p:cNvPr id="3" name="Content Placeholder 2"/>
          <p:cNvSpPr>
            <a:spLocks noGrp="1"/>
          </p:cNvSpPr>
          <p:nvPr>
            <p:ph idx="1"/>
          </p:nvPr>
        </p:nvSpPr>
        <p:spPr>
          <a:xfrm>
            <a:off x="6416566" y="1367956"/>
            <a:ext cx="5306084" cy="5230634"/>
          </a:xfrm>
        </p:spPr>
        <p:txBody>
          <a:bodyPr anchor="ctr">
            <a:normAutofit/>
          </a:bodyPr>
          <a:lstStyle/>
          <a:p>
            <a:r>
              <a:rPr lang="en-US" sz="2400" dirty="0">
                <a:solidFill>
                  <a:srgbClr val="000000"/>
                </a:solidFill>
              </a:rPr>
              <a:t>7:00PM: Start</a:t>
            </a:r>
          </a:p>
          <a:p>
            <a:pPr lvl="1"/>
            <a:r>
              <a:rPr lang="en-US" dirty="0">
                <a:solidFill>
                  <a:srgbClr val="000000"/>
                </a:solidFill>
              </a:rPr>
              <a:t>Overview of Sherwood Forest </a:t>
            </a:r>
          </a:p>
          <a:p>
            <a:pPr lvl="1"/>
            <a:r>
              <a:rPr lang="en-US" dirty="0">
                <a:solidFill>
                  <a:srgbClr val="000000"/>
                </a:solidFill>
              </a:rPr>
              <a:t>Overview of Sherwood Forest Community Club (SFCC)</a:t>
            </a:r>
          </a:p>
          <a:p>
            <a:pPr lvl="1"/>
            <a:r>
              <a:rPr lang="en-US" dirty="0">
                <a:solidFill>
                  <a:srgbClr val="000000"/>
                </a:solidFill>
              </a:rPr>
              <a:t>Key committee reports</a:t>
            </a:r>
          </a:p>
          <a:p>
            <a:pPr lvl="2"/>
            <a:r>
              <a:rPr lang="en-US" sz="2400" dirty="0">
                <a:solidFill>
                  <a:srgbClr val="000000"/>
                </a:solidFill>
              </a:rPr>
              <a:t>Treasurer</a:t>
            </a:r>
          </a:p>
          <a:p>
            <a:pPr lvl="2"/>
            <a:r>
              <a:rPr lang="en-US" sz="2400" dirty="0">
                <a:solidFill>
                  <a:srgbClr val="000000"/>
                </a:solidFill>
              </a:rPr>
              <a:t>Land Use</a:t>
            </a:r>
          </a:p>
          <a:p>
            <a:pPr lvl="3"/>
            <a:r>
              <a:rPr lang="en-US" sz="2400" dirty="0">
                <a:solidFill>
                  <a:srgbClr val="000000"/>
                </a:solidFill>
              </a:rPr>
              <a:t>BTC Update</a:t>
            </a:r>
          </a:p>
          <a:p>
            <a:pPr lvl="3"/>
            <a:r>
              <a:rPr lang="en-US" sz="2400" dirty="0">
                <a:solidFill>
                  <a:srgbClr val="000000"/>
                </a:solidFill>
              </a:rPr>
              <a:t>Covenant</a:t>
            </a:r>
          </a:p>
          <a:p>
            <a:pPr lvl="1"/>
            <a:r>
              <a:rPr lang="en-US" dirty="0">
                <a:solidFill>
                  <a:srgbClr val="000000"/>
                </a:solidFill>
              </a:rPr>
              <a:t>City of Bellevue programs</a:t>
            </a:r>
          </a:p>
          <a:p>
            <a:pPr lvl="1"/>
            <a:r>
              <a:rPr lang="en-US" dirty="0">
                <a:solidFill>
                  <a:srgbClr val="000000"/>
                </a:solidFill>
              </a:rPr>
              <a:t>Board Election</a:t>
            </a:r>
          </a:p>
          <a:p>
            <a:pPr lvl="1"/>
            <a:r>
              <a:rPr lang="en-US" dirty="0">
                <a:solidFill>
                  <a:srgbClr val="000000"/>
                </a:solidFill>
              </a:rPr>
              <a:t>Discussion/Comments/Q&amp;A</a:t>
            </a:r>
          </a:p>
          <a:p>
            <a:r>
              <a:rPr lang="en-US" sz="2400" dirty="0">
                <a:solidFill>
                  <a:srgbClr val="000000"/>
                </a:solidFill>
              </a:rPr>
              <a:t>8:30PM: End</a:t>
            </a:r>
          </a:p>
        </p:txBody>
      </p:sp>
      <p:pic>
        <p:nvPicPr>
          <p:cNvPr id="1026" name="Picture 2">
            <a:extLst>
              <a:ext uri="{FF2B5EF4-FFF2-40B4-BE49-F238E27FC236}">
                <a16:creationId xmlns:a16="http://schemas.microsoft.com/office/drawing/2014/main" xmlns="" id="{2725E9A4-7C10-4BB6-A1B9-D52C05A90C3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4138" y="1926718"/>
            <a:ext cx="5484148" cy="41131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171295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3421" y="0"/>
            <a:ext cx="5381293" cy="2963917"/>
          </a:xfrm>
        </p:spPr>
        <p:txBody>
          <a:bodyPr>
            <a:normAutofit/>
          </a:bodyPr>
          <a:lstStyle/>
          <a:p>
            <a:pPr algn="ctr"/>
            <a:r>
              <a:rPr lang="en-US" sz="4800" b="1" dirty="0">
                <a:solidFill>
                  <a:schemeClr val="accent6">
                    <a:lumMod val="50000"/>
                  </a:schemeClr>
                </a:solidFill>
              </a:rPr>
              <a:t>Sherwood Forest: </a:t>
            </a:r>
            <a:r>
              <a:rPr lang="en-US" sz="4800" dirty="0">
                <a:solidFill>
                  <a:schemeClr val="accent6">
                    <a:lumMod val="50000"/>
                  </a:schemeClr>
                </a:solidFill>
              </a:rPr>
              <a:t/>
            </a:r>
            <a:br>
              <a:rPr lang="en-US" sz="4800" dirty="0">
                <a:solidFill>
                  <a:schemeClr val="accent6">
                    <a:lumMod val="50000"/>
                  </a:schemeClr>
                </a:solidFill>
              </a:rPr>
            </a:br>
            <a:r>
              <a:rPr lang="en-US" sz="4800" i="1" dirty="0">
                <a:solidFill>
                  <a:schemeClr val="accent6">
                    <a:lumMod val="50000"/>
                  </a:schemeClr>
                </a:solidFill>
              </a:rPr>
              <a:t>Our Community</a:t>
            </a:r>
          </a:p>
        </p:txBody>
      </p:sp>
      <p:cxnSp>
        <p:nvCxnSpPr>
          <p:cNvPr id="32" name="Straight Connector 31"/>
          <p:cNvCxnSpPr/>
          <p:nvPr/>
        </p:nvCxnSpPr>
        <p:spPr>
          <a:xfrm>
            <a:off x="8196086" y="4132811"/>
            <a:ext cx="0" cy="586745"/>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xmlns="" id="{5449025D-17EB-4739-976B-A100321F8FE7}"/>
              </a:ext>
            </a:extLst>
          </p:cNvPr>
          <p:cNvPicPr>
            <a:picLocks noChangeAspect="1"/>
          </p:cNvPicPr>
          <p:nvPr/>
        </p:nvPicPr>
        <p:blipFill>
          <a:blip r:embed="rId2"/>
          <a:stretch>
            <a:fillRect/>
          </a:stretch>
        </p:blipFill>
        <p:spPr>
          <a:xfrm>
            <a:off x="5568816" y="168330"/>
            <a:ext cx="6465672" cy="6618836"/>
          </a:xfrm>
          <a:prstGeom prst="round2DiagRect">
            <a:avLst>
              <a:gd name="adj1" fmla="val 16667"/>
              <a:gd name="adj2" fmla="val 0"/>
            </a:avLst>
          </a:prstGeom>
          <a:ln w="88900" cap="sq">
            <a:solidFill>
              <a:schemeClr val="accent1">
                <a:lumMod val="40000"/>
                <a:lumOff val="60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7430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75000"/>
                  </a:schemeClr>
                </a:solidFill>
              </a:rPr>
              <a:t>SFCC Organization Structures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36858006"/>
              </p:ext>
            </p:extLst>
          </p:nvPr>
        </p:nvGraphicFramePr>
        <p:xfrm>
          <a:off x="38099" y="1825624"/>
          <a:ext cx="4576763" cy="5032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1188379627"/>
              </p:ext>
            </p:extLst>
          </p:nvPr>
        </p:nvGraphicFramePr>
        <p:xfrm>
          <a:off x="4032249" y="1825624"/>
          <a:ext cx="5026025" cy="490405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6" name="Group 5"/>
          <p:cNvGrpSpPr/>
          <p:nvPr/>
        </p:nvGrpSpPr>
        <p:grpSpPr>
          <a:xfrm>
            <a:off x="9424192" y="3741419"/>
            <a:ext cx="1929608" cy="1074421"/>
            <a:chOff x="588962" y="2308489"/>
            <a:chExt cx="1603375" cy="801687"/>
          </a:xfrm>
        </p:grpSpPr>
        <p:sp>
          <p:nvSpPr>
            <p:cNvPr id="7" name="Rectangle: Rounded Corners 6"/>
            <p:cNvSpPr/>
            <p:nvPr/>
          </p:nvSpPr>
          <p:spPr>
            <a:xfrm>
              <a:off x="588962" y="2308489"/>
              <a:ext cx="1603375" cy="801687"/>
            </a:xfrm>
            <a:prstGeom prst="roundRect">
              <a:avLst>
                <a:gd name="adj" fmla="val 10000"/>
              </a:avLst>
            </a:prstGeom>
            <a:ln>
              <a:solidFill>
                <a:schemeClr val="accent6">
                  <a:lumMod val="75000"/>
                </a:schemeClr>
              </a:solidFill>
            </a:ln>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8" name="Rectangle: Rounded Corners 4"/>
            <p:cNvSpPr txBox="1"/>
            <p:nvPr/>
          </p:nvSpPr>
          <p:spPr>
            <a:xfrm>
              <a:off x="612443" y="2331970"/>
              <a:ext cx="1556413" cy="754725"/>
            </a:xfrm>
            <a:prstGeom prst="rect">
              <a:avLst/>
            </a:prstGeom>
            <a:ln>
              <a:solidFill>
                <a:schemeClr val="accent6">
                  <a:lumMod val="75000"/>
                </a:schemeClr>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2"/>
                  </a:solidFill>
                </a:rPr>
                <a:t>(18) Block</a:t>
              </a:r>
            </a:p>
            <a:p>
              <a:pPr marL="0" lvl="0" indent="0" algn="ctr" defTabSz="755650">
                <a:lnSpc>
                  <a:spcPct val="90000"/>
                </a:lnSpc>
                <a:spcBef>
                  <a:spcPct val="0"/>
                </a:spcBef>
                <a:spcAft>
                  <a:spcPct val="35000"/>
                </a:spcAft>
                <a:buNone/>
              </a:pPr>
              <a:r>
                <a:rPr lang="en-US" sz="1700">
                  <a:solidFill>
                    <a:schemeClr val="tx2"/>
                  </a:solidFill>
                </a:rPr>
                <a:t>Representatives</a:t>
              </a:r>
              <a:endParaRPr lang="en-US" sz="1700" kern="1200">
                <a:solidFill>
                  <a:schemeClr val="tx2"/>
                </a:solidFill>
              </a:endParaRPr>
            </a:p>
          </p:txBody>
        </p:sp>
      </p:grpSp>
    </p:spTree>
    <p:extLst>
      <p:ext uri="{BB962C8B-B14F-4D97-AF65-F5344CB8AC3E}">
        <p14:creationId xmlns:p14="http://schemas.microsoft.com/office/powerpoint/2010/main" val="41308239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52000"/>
          </a:schemeClr>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US">
                <a:solidFill>
                  <a:srgbClr val="FFFFFF"/>
                </a:solidFill>
              </a:rPr>
              <a:t>2020 SFCC Board</a:t>
            </a:r>
          </a:p>
        </p:txBody>
      </p:sp>
      <p:graphicFrame>
        <p:nvGraphicFramePr>
          <p:cNvPr id="5" name="Content Placeholder 2">
            <a:extLst>
              <a:ext uri="{FF2B5EF4-FFF2-40B4-BE49-F238E27FC236}">
                <a16:creationId xmlns:a16="http://schemas.microsoft.com/office/drawing/2014/main" xmlns="" id="{2C80E425-59CD-4133-8290-CF201226EC8C}"/>
              </a:ext>
            </a:extLst>
          </p:cNvPr>
          <p:cNvGraphicFramePr>
            <a:graphicFrameLocks noGrp="1"/>
          </p:cNvGraphicFramePr>
          <p:nvPr>
            <p:ph idx="1"/>
            <p:extLst>
              <p:ext uri="{D42A27DB-BD31-4B8C-83A1-F6EECF244321}">
                <p14:modId xmlns:p14="http://schemas.microsoft.com/office/powerpoint/2010/main" val="332112528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4977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3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7567" y="141842"/>
            <a:ext cx="10515600" cy="900149"/>
          </a:xfrm>
        </p:spPr>
        <p:txBody>
          <a:bodyPr/>
          <a:lstStyle/>
          <a:p>
            <a:pPr algn="ctr"/>
            <a:r>
              <a:rPr lang="en-US">
                <a:solidFill>
                  <a:schemeClr val="tx2"/>
                </a:solidFill>
              </a:rPr>
              <a:t>SFCC Organization Roles</a:t>
            </a:r>
            <a:endParaRPr lang="en-US" dirty="0">
              <a:solidFill>
                <a:schemeClr val="tx2"/>
              </a:solidFill>
            </a:endParaRPr>
          </a:p>
        </p:txBody>
      </p:sp>
      <p:sp>
        <p:nvSpPr>
          <p:cNvPr id="3" name="Content Placeholder 2"/>
          <p:cNvSpPr>
            <a:spLocks noGrp="1"/>
          </p:cNvSpPr>
          <p:nvPr>
            <p:ph idx="1"/>
          </p:nvPr>
        </p:nvSpPr>
        <p:spPr>
          <a:xfrm>
            <a:off x="838200" y="1055677"/>
            <a:ext cx="10515600" cy="4951717"/>
          </a:xfrm>
          <a:effectLst>
            <a:glow rad="101600">
              <a:schemeClr val="accent6">
                <a:satMod val="175000"/>
                <a:alpha val="40000"/>
              </a:schemeClr>
            </a:glow>
          </a:effectLst>
        </p:spPr>
        <p:txBody>
          <a:bodyPr>
            <a:normAutofit fontScale="92500" lnSpcReduction="10000"/>
          </a:bodyPr>
          <a:lstStyle/>
          <a:p>
            <a:r>
              <a:rPr lang="en-US" dirty="0">
                <a:solidFill>
                  <a:schemeClr val="tx2"/>
                </a:solidFill>
              </a:rPr>
              <a:t>Board</a:t>
            </a:r>
          </a:p>
          <a:p>
            <a:pPr lvl="1"/>
            <a:r>
              <a:rPr lang="en-US" dirty="0"/>
              <a:t>Representative body for Sherwood Forest</a:t>
            </a:r>
          </a:p>
          <a:p>
            <a:pPr lvl="1"/>
            <a:r>
              <a:rPr lang="en-US" dirty="0"/>
              <a:t>Meets monthly </a:t>
            </a:r>
            <a:r>
              <a:rPr lang="en-US" i="1" dirty="0"/>
              <a:t>(on the 3</a:t>
            </a:r>
            <a:r>
              <a:rPr lang="en-US" i="1" baseline="30000" dirty="0"/>
              <a:t>rd</a:t>
            </a:r>
            <a:r>
              <a:rPr lang="en-US" i="1" dirty="0"/>
              <a:t> Thursday normally)</a:t>
            </a:r>
          </a:p>
          <a:p>
            <a:pPr lvl="2"/>
            <a:r>
              <a:rPr lang="en-US" dirty="0"/>
              <a:t>(Try to) Follows Robert’s Rules For Small Non-Profits</a:t>
            </a:r>
          </a:p>
          <a:p>
            <a:pPr lvl="2"/>
            <a:r>
              <a:rPr lang="en-US" dirty="0"/>
              <a:t>Make all meeting notes available to members (online)</a:t>
            </a:r>
          </a:p>
          <a:p>
            <a:r>
              <a:rPr lang="en-US" dirty="0">
                <a:solidFill>
                  <a:schemeClr val="tx2"/>
                </a:solidFill>
              </a:rPr>
              <a:t>Committees</a:t>
            </a:r>
          </a:p>
          <a:p>
            <a:pPr lvl="1"/>
            <a:r>
              <a:rPr lang="en-US" dirty="0"/>
              <a:t>Led by Committee Chair</a:t>
            </a:r>
          </a:p>
          <a:p>
            <a:pPr lvl="1"/>
            <a:r>
              <a:rPr lang="en-US" dirty="0"/>
              <a:t>Specific focus area (e.g. Traffic)</a:t>
            </a:r>
          </a:p>
          <a:p>
            <a:pPr lvl="1"/>
            <a:r>
              <a:rPr lang="en-US" dirty="0"/>
              <a:t>Provides update at Board monthly meeting</a:t>
            </a:r>
          </a:p>
          <a:p>
            <a:r>
              <a:rPr lang="en-US" dirty="0">
                <a:solidFill>
                  <a:schemeClr val="tx2"/>
                </a:solidFill>
              </a:rPr>
              <a:t>Block Representatives (aka Block Captains)</a:t>
            </a:r>
          </a:p>
          <a:p>
            <a:pPr lvl="1"/>
            <a:r>
              <a:rPr lang="en-US" dirty="0"/>
              <a:t>Liaison between block residents and Board</a:t>
            </a:r>
          </a:p>
          <a:p>
            <a:pPr lvl="1"/>
            <a:r>
              <a:rPr lang="en-US" dirty="0"/>
              <a:t>Delivers newsletters and other SFCC material to residents on the block</a:t>
            </a:r>
          </a:p>
          <a:p>
            <a:pPr lvl="1"/>
            <a:r>
              <a:rPr lang="en-US" dirty="0"/>
              <a:t>[ONGOING] Engage the Block Reps in the monthly board meetings so they share insights on their blocks and learn what is going </a:t>
            </a:r>
            <a:r>
              <a:rPr lang="en-US" dirty="0" smtClean="0"/>
              <a:t>on in </a:t>
            </a:r>
            <a:r>
              <a:rPr lang="en-US" dirty="0"/>
              <a:t>the SFCC area.</a:t>
            </a:r>
          </a:p>
          <a:p>
            <a:pPr lvl="1"/>
            <a:endParaRPr lang="en-US" dirty="0"/>
          </a:p>
        </p:txBody>
      </p:sp>
    </p:spTree>
    <p:extLst>
      <p:ext uri="{BB962C8B-B14F-4D97-AF65-F5344CB8AC3E}">
        <p14:creationId xmlns:p14="http://schemas.microsoft.com/office/powerpoint/2010/main" val="262642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3BA7C4-A3A9-4D58-A14A-AF382DC58260}"/>
              </a:ext>
            </a:extLst>
          </p:cNvPr>
          <p:cNvSpPr>
            <a:spLocks noGrp="1"/>
          </p:cNvSpPr>
          <p:nvPr>
            <p:ph type="title"/>
          </p:nvPr>
        </p:nvSpPr>
        <p:spPr/>
        <p:txBody>
          <a:bodyPr>
            <a:normAutofit/>
          </a:bodyPr>
          <a:lstStyle/>
          <a:p>
            <a:pPr algn="ctr"/>
            <a:r>
              <a:rPr lang="en-US" dirty="0">
                <a:solidFill>
                  <a:schemeClr val="accent6">
                    <a:lumMod val="75000"/>
                  </a:schemeClr>
                </a:solidFill>
              </a:rPr>
              <a:t>SFCC Committees</a:t>
            </a:r>
            <a:r>
              <a:rPr lang="en-US" dirty="0">
                <a:solidFill>
                  <a:schemeClr val="accent5"/>
                </a:solidFill>
              </a:rPr>
              <a:t/>
            </a:r>
            <a:br>
              <a:rPr lang="en-US" dirty="0">
                <a:solidFill>
                  <a:schemeClr val="accent5"/>
                </a:solidFill>
              </a:rPr>
            </a:br>
            <a:r>
              <a:rPr lang="en-US" sz="3200" i="1" dirty="0">
                <a:solidFill>
                  <a:srgbClr val="FF0000"/>
                </a:solidFill>
              </a:rPr>
              <a:t>(we currently have no committees)</a:t>
            </a:r>
            <a:r>
              <a:rPr lang="en-US" sz="3200" dirty="0">
                <a:solidFill>
                  <a:srgbClr val="FF0000"/>
                </a:solidFill>
              </a:rPr>
              <a:t> </a:t>
            </a:r>
          </a:p>
        </p:txBody>
      </p:sp>
      <p:graphicFrame>
        <p:nvGraphicFramePr>
          <p:cNvPr id="5" name="Content Placeholder 2">
            <a:extLst>
              <a:ext uri="{FF2B5EF4-FFF2-40B4-BE49-F238E27FC236}">
                <a16:creationId xmlns:a16="http://schemas.microsoft.com/office/drawing/2014/main" xmlns="" id="{4AA8785B-1D9C-4D5A-AF54-D54153E1E712}"/>
              </a:ext>
            </a:extLst>
          </p:cNvPr>
          <p:cNvGraphicFramePr>
            <a:graphicFrameLocks noGrp="1"/>
          </p:cNvGraphicFramePr>
          <p:nvPr>
            <p:ph idx="1"/>
            <p:extLst>
              <p:ext uri="{D42A27DB-BD31-4B8C-83A1-F6EECF244321}">
                <p14:modId xmlns:p14="http://schemas.microsoft.com/office/powerpoint/2010/main" val="3066704008"/>
              </p:ext>
            </p:extLst>
          </p:nvPr>
        </p:nvGraphicFramePr>
        <p:xfrm>
          <a:off x="545592" y="1667128"/>
          <a:ext cx="11061192" cy="5075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55572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990600"/>
          </a:xfrm>
        </p:spPr>
        <p:txBody>
          <a:bodyPr>
            <a:normAutofit fontScale="90000"/>
          </a:bodyPr>
          <a:lstStyle/>
          <a:p>
            <a:r>
              <a:rPr lang="en-US">
                <a:solidFill>
                  <a:schemeClr val="tx2"/>
                </a:solidFill>
              </a:rPr>
              <a:t>Sherwood Forest Community Blocks</a:t>
            </a:r>
          </a:p>
        </p:txBody>
      </p:sp>
      <p:sp>
        <p:nvSpPr>
          <p:cNvPr id="3" name="Rectangle 2"/>
          <p:cNvSpPr/>
          <p:nvPr/>
        </p:nvSpPr>
        <p:spPr>
          <a:xfrm>
            <a:off x="6110290" y="990600"/>
            <a:ext cx="6096000" cy="5396349"/>
          </a:xfrm>
          <a:prstGeom prst="rect">
            <a:avLst/>
          </a:prstGeom>
          <a:noFill/>
        </p:spPr>
        <p:txBody>
          <a:bodyPr lIns="91440" tIns="45720" rIns="91440" bIns="45720" anchor="t">
            <a:spAutoFit/>
          </a:bodyPr>
          <a:lstStyle/>
          <a:p>
            <a:pPr defTabSz="463550">
              <a:spcBef>
                <a:spcPts val="200"/>
              </a:spcBef>
              <a:spcAft>
                <a:spcPts val="200"/>
              </a:spcAft>
            </a:pPr>
            <a:r>
              <a:rPr lang="en-US" sz="1600" dirty="0"/>
              <a:t>Block	#	</a:t>
            </a:r>
            <a:r>
              <a:rPr lang="en-US" sz="1600" b="1" dirty="0">
                <a:solidFill>
                  <a:schemeClr val="tx2"/>
                </a:solidFill>
              </a:rPr>
              <a:t>1</a:t>
            </a:r>
            <a:r>
              <a:rPr lang="en-US" sz="1600" dirty="0"/>
              <a:t> 	NE 30th to 164th 			</a:t>
            </a:r>
            <a:r>
              <a:rPr lang="en-US" sz="1600" b="1" dirty="0">
                <a:solidFill>
                  <a:schemeClr val="tx2"/>
                </a:solidFill>
              </a:rPr>
              <a:t>Kurt </a:t>
            </a:r>
            <a:r>
              <a:rPr lang="en-US" sz="1600" b="1" dirty="0" err="1">
                <a:solidFill>
                  <a:schemeClr val="tx2"/>
                </a:solidFill>
              </a:rPr>
              <a:t>Howeler</a:t>
            </a:r>
            <a:r>
              <a:rPr lang="en-US" sz="1600" b="1" dirty="0">
                <a:solidFill>
                  <a:schemeClr val="tx2"/>
                </a:solidFill>
              </a:rPr>
              <a:t> </a:t>
            </a:r>
            <a:r>
              <a:rPr lang="en-US" sz="1600" dirty="0"/>
              <a:t>	</a:t>
            </a:r>
          </a:p>
          <a:p>
            <a:pPr defTabSz="463550">
              <a:spcBef>
                <a:spcPts val="200"/>
              </a:spcBef>
              <a:spcAft>
                <a:spcPts val="200"/>
              </a:spcAft>
            </a:pPr>
            <a:r>
              <a:rPr lang="en-US" sz="1600" dirty="0"/>
              <a:t>		</a:t>
            </a:r>
            <a:r>
              <a:rPr lang="en-US" sz="1600" b="1" dirty="0">
                <a:solidFill>
                  <a:schemeClr val="tx2"/>
                </a:solidFill>
              </a:rPr>
              <a:t>2 </a:t>
            </a:r>
            <a:r>
              <a:rPr lang="en-US" sz="1600" dirty="0"/>
              <a:t>	NE 29th St (east end) 			</a:t>
            </a:r>
            <a:r>
              <a:rPr lang="en-US" sz="1600" b="1" dirty="0">
                <a:solidFill>
                  <a:schemeClr val="tx2"/>
                </a:solidFill>
              </a:rPr>
              <a:t>Sam Osheroff</a:t>
            </a:r>
            <a:r>
              <a:rPr lang="en-US" sz="1600" dirty="0"/>
              <a:t>	</a:t>
            </a:r>
            <a:endParaRPr lang="en-US" sz="1600" dirty="0">
              <a:cs typeface="Calibri"/>
            </a:endParaRPr>
          </a:p>
          <a:p>
            <a:pPr defTabSz="463550">
              <a:spcBef>
                <a:spcPts val="200"/>
              </a:spcBef>
              <a:spcAft>
                <a:spcPts val="200"/>
              </a:spcAft>
            </a:pPr>
            <a:r>
              <a:rPr lang="en-US" sz="1600" dirty="0"/>
              <a:t>		</a:t>
            </a:r>
            <a:r>
              <a:rPr lang="en-US" sz="1600" b="1" dirty="0">
                <a:solidFill>
                  <a:schemeClr val="tx2"/>
                </a:solidFill>
              </a:rPr>
              <a:t>3</a:t>
            </a:r>
            <a:r>
              <a:rPr lang="en-US" sz="1600" dirty="0">
                <a:solidFill>
                  <a:schemeClr val="tx2"/>
                </a:solidFill>
              </a:rPr>
              <a:t> </a:t>
            </a:r>
            <a:r>
              <a:rPr lang="en-US" sz="1600" dirty="0"/>
              <a:t>	NE 28th St (east end) 			</a:t>
            </a:r>
            <a:r>
              <a:rPr lang="en-US" sz="1600" b="1" dirty="0">
                <a:solidFill>
                  <a:schemeClr val="tx2"/>
                </a:solidFill>
              </a:rPr>
              <a:t>Ken </a:t>
            </a:r>
            <a:r>
              <a:rPr lang="en-US" sz="1600" b="1" dirty="0" err="1">
                <a:solidFill>
                  <a:schemeClr val="tx2"/>
                </a:solidFill>
              </a:rPr>
              <a:t>Schiring</a:t>
            </a:r>
            <a:r>
              <a:rPr lang="en-US" sz="1600" b="1" dirty="0">
                <a:solidFill>
                  <a:schemeClr val="tx2"/>
                </a:solidFill>
              </a:rPr>
              <a:t> </a:t>
            </a:r>
            <a:r>
              <a:rPr lang="en-US" sz="1600" dirty="0"/>
              <a:t>	</a:t>
            </a:r>
            <a:endParaRPr lang="en-US" sz="1600" dirty="0">
              <a:cs typeface="Calibri"/>
            </a:endParaRPr>
          </a:p>
          <a:p>
            <a:pPr defTabSz="463550">
              <a:spcBef>
                <a:spcPts val="200"/>
              </a:spcBef>
              <a:spcAft>
                <a:spcPts val="200"/>
              </a:spcAft>
            </a:pPr>
            <a:r>
              <a:rPr lang="en-US" sz="1600" dirty="0"/>
              <a:t>		</a:t>
            </a:r>
            <a:r>
              <a:rPr lang="en-US" sz="1600" b="1" dirty="0">
                <a:solidFill>
                  <a:schemeClr val="tx2"/>
                </a:solidFill>
              </a:rPr>
              <a:t>4</a:t>
            </a:r>
            <a:r>
              <a:rPr lang="en-US" sz="1600" b="1" dirty="0">
                <a:solidFill>
                  <a:srgbClr val="FF0000"/>
                </a:solidFill>
              </a:rPr>
              <a:t> 	</a:t>
            </a:r>
            <a:r>
              <a:rPr lang="en-US" sz="1600" dirty="0"/>
              <a:t>NE 27th St (east end)</a:t>
            </a:r>
            <a:r>
              <a:rPr lang="en-US" sz="1600" b="1" dirty="0">
                <a:solidFill>
                  <a:srgbClr val="FF0000"/>
                </a:solidFill>
              </a:rPr>
              <a:t>			</a:t>
            </a:r>
            <a:r>
              <a:rPr lang="en-US" sz="1600" b="1" dirty="0">
                <a:solidFill>
                  <a:schemeClr val="tx2"/>
                </a:solidFill>
              </a:rPr>
              <a:t>Charlie M. / Sylvia F.</a:t>
            </a:r>
            <a:endParaRPr lang="en-US" sz="1600" dirty="0">
              <a:solidFill>
                <a:srgbClr val="000000"/>
              </a:solidFill>
            </a:endParaRPr>
          </a:p>
          <a:p>
            <a:pPr defTabSz="463550">
              <a:spcBef>
                <a:spcPts val="200"/>
              </a:spcBef>
              <a:spcAft>
                <a:spcPts val="200"/>
              </a:spcAft>
            </a:pPr>
            <a:r>
              <a:rPr lang="en-US" sz="1600" dirty="0">
                <a:solidFill>
                  <a:srgbClr val="FF0000"/>
                </a:solidFill>
              </a:rPr>
              <a:t>		</a:t>
            </a:r>
            <a:r>
              <a:rPr lang="en-US" sz="1600" b="1" dirty="0">
                <a:solidFill>
                  <a:schemeClr val="tx2"/>
                </a:solidFill>
              </a:rPr>
              <a:t>5</a:t>
            </a:r>
            <a:r>
              <a:rPr lang="en-US" sz="1600" dirty="0"/>
              <a:t> 	NE 26th St (east end) 			</a:t>
            </a:r>
            <a:r>
              <a:rPr lang="en-US" sz="1600" b="1" dirty="0">
                <a:solidFill>
                  <a:schemeClr val="tx2"/>
                </a:solidFill>
              </a:rPr>
              <a:t>Diane Parry </a:t>
            </a:r>
            <a:r>
              <a:rPr lang="en-US" sz="1600" dirty="0"/>
              <a:t>	</a:t>
            </a:r>
            <a:endParaRPr lang="en-US" sz="1600" dirty="0">
              <a:cs typeface="Calibri"/>
            </a:endParaRPr>
          </a:p>
          <a:p>
            <a:pPr defTabSz="463550">
              <a:spcBef>
                <a:spcPts val="200"/>
              </a:spcBef>
              <a:spcAft>
                <a:spcPts val="200"/>
              </a:spcAft>
            </a:pPr>
            <a:r>
              <a:rPr lang="en-US" sz="1600" dirty="0"/>
              <a:t>		</a:t>
            </a:r>
            <a:r>
              <a:rPr lang="en-US" sz="1600" b="1" dirty="0">
                <a:solidFill>
                  <a:schemeClr val="tx2"/>
                </a:solidFill>
              </a:rPr>
              <a:t>6 </a:t>
            </a:r>
            <a:r>
              <a:rPr lang="en-US" sz="1600" dirty="0"/>
              <a:t>	NE 25th St 					</a:t>
            </a:r>
            <a:r>
              <a:rPr lang="en-US" sz="1600" b="1" dirty="0">
                <a:solidFill>
                  <a:schemeClr val="tx2"/>
                </a:solidFill>
              </a:rPr>
              <a:t>Samir Chudgar </a:t>
            </a:r>
            <a:r>
              <a:rPr lang="en-US" sz="1600" dirty="0"/>
              <a:t>	</a:t>
            </a:r>
            <a:endParaRPr lang="en-US" sz="1600" dirty="0">
              <a:cs typeface="Calibri"/>
            </a:endParaRPr>
          </a:p>
          <a:p>
            <a:pPr defTabSz="463550">
              <a:spcBef>
                <a:spcPts val="200"/>
              </a:spcBef>
              <a:spcAft>
                <a:spcPts val="200"/>
              </a:spcAft>
            </a:pPr>
            <a:r>
              <a:rPr lang="en-US" sz="1600" dirty="0"/>
              <a:t>		</a:t>
            </a:r>
            <a:r>
              <a:rPr lang="en-US" sz="1600" b="1" dirty="0">
                <a:solidFill>
                  <a:schemeClr val="tx2"/>
                </a:solidFill>
              </a:rPr>
              <a:t>7</a:t>
            </a:r>
            <a:r>
              <a:rPr lang="en-US" sz="1600" dirty="0"/>
              <a:t> 	NE 24th St (east end) 			</a:t>
            </a:r>
            <a:r>
              <a:rPr lang="en-US" sz="1600" b="1" dirty="0">
                <a:solidFill>
                  <a:schemeClr val="tx2"/>
                </a:solidFill>
              </a:rPr>
              <a:t>Lee Sargent</a:t>
            </a:r>
            <a:endParaRPr lang="en-US" sz="1600" b="1" dirty="0">
              <a:solidFill>
                <a:schemeClr val="tx2"/>
              </a:solidFill>
              <a:cs typeface="Calibri"/>
            </a:endParaRPr>
          </a:p>
          <a:p>
            <a:pPr defTabSz="463550">
              <a:spcBef>
                <a:spcPts val="200"/>
              </a:spcBef>
              <a:spcAft>
                <a:spcPts val="200"/>
              </a:spcAft>
            </a:pPr>
            <a:r>
              <a:rPr lang="en-US" sz="1600" dirty="0"/>
              <a:t>		</a:t>
            </a:r>
            <a:r>
              <a:rPr lang="en-US" sz="1600" b="1" dirty="0">
                <a:solidFill>
                  <a:schemeClr val="tx2"/>
                </a:solidFill>
              </a:rPr>
              <a:t>8 </a:t>
            </a:r>
            <a:r>
              <a:rPr lang="en-US" sz="1600" dirty="0"/>
              <a:t>	162nd Ave NE (south end) 		</a:t>
            </a:r>
            <a:r>
              <a:rPr lang="en-US" sz="1600" b="1" dirty="0">
                <a:solidFill>
                  <a:schemeClr val="tx2"/>
                </a:solidFill>
              </a:rPr>
              <a:t>Dan </a:t>
            </a:r>
            <a:r>
              <a:rPr lang="en-US" sz="1600" b="1" dirty="0" err="1">
                <a:solidFill>
                  <a:schemeClr val="tx2"/>
                </a:solidFill>
              </a:rPr>
              <a:t>Crevensten</a:t>
            </a:r>
            <a:r>
              <a:rPr lang="en-US" sz="1600" b="1" dirty="0">
                <a:solidFill>
                  <a:schemeClr val="tx2"/>
                </a:solidFill>
              </a:rPr>
              <a:t> </a:t>
            </a:r>
            <a:r>
              <a:rPr lang="en-US" sz="1600" dirty="0"/>
              <a:t>	</a:t>
            </a:r>
            <a:endParaRPr lang="en-US" sz="1600" dirty="0">
              <a:cs typeface="Calibri"/>
            </a:endParaRPr>
          </a:p>
          <a:p>
            <a:pPr defTabSz="463550">
              <a:spcBef>
                <a:spcPts val="200"/>
              </a:spcBef>
              <a:spcAft>
                <a:spcPts val="200"/>
              </a:spcAft>
            </a:pPr>
            <a:r>
              <a:rPr lang="en-US" sz="1600" dirty="0"/>
              <a:t>		</a:t>
            </a:r>
            <a:r>
              <a:rPr lang="en-US" sz="1600" b="1" dirty="0">
                <a:solidFill>
                  <a:schemeClr val="tx2"/>
                </a:solidFill>
              </a:rPr>
              <a:t>9</a:t>
            </a:r>
            <a:r>
              <a:rPr lang="en-US" sz="1600" dirty="0"/>
              <a:t> 	161st Ave NE 				</a:t>
            </a:r>
            <a:r>
              <a:rPr lang="en-US" sz="1600" b="1" dirty="0">
                <a:solidFill>
                  <a:schemeClr val="tx2"/>
                </a:solidFill>
              </a:rPr>
              <a:t>John Haro </a:t>
            </a:r>
            <a:r>
              <a:rPr lang="en-US" sz="1600" dirty="0"/>
              <a:t>	</a:t>
            </a:r>
            <a:endParaRPr lang="en-US" sz="1600" dirty="0">
              <a:cs typeface="Calibri"/>
            </a:endParaRPr>
          </a:p>
          <a:p>
            <a:pPr defTabSz="463550">
              <a:spcBef>
                <a:spcPts val="200"/>
              </a:spcBef>
              <a:spcAft>
                <a:spcPts val="200"/>
              </a:spcAft>
            </a:pPr>
            <a:r>
              <a:rPr lang="en-US" sz="1600" dirty="0"/>
              <a:t>		</a:t>
            </a:r>
            <a:r>
              <a:rPr lang="en-US" sz="1600" b="1" dirty="0">
                <a:solidFill>
                  <a:schemeClr val="tx2"/>
                </a:solidFill>
              </a:rPr>
              <a:t>10</a:t>
            </a:r>
            <a:r>
              <a:rPr lang="en-US" sz="1600" b="1" dirty="0"/>
              <a:t> </a:t>
            </a:r>
            <a:r>
              <a:rPr lang="en-US" sz="1600" dirty="0"/>
              <a:t>	NE 26th St (west end) 			</a:t>
            </a:r>
            <a:r>
              <a:rPr lang="en-US" sz="1600" b="1" dirty="0">
                <a:solidFill>
                  <a:schemeClr val="tx2"/>
                </a:solidFill>
              </a:rPr>
              <a:t>Grant Gilkinson </a:t>
            </a:r>
          </a:p>
          <a:p>
            <a:pPr defTabSz="463550">
              <a:spcBef>
                <a:spcPts val="200"/>
              </a:spcBef>
              <a:spcAft>
                <a:spcPts val="200"/>
              </a:spcAft>
            </a:pPr>
            <a:r>
              <a:rPr lang="en-US" sz="1600" dirty="0"/>
              <a:t>		</a:t>
            </a:r>
            <a:r>
              <a:rPr lang="en-US" sz="1600" b="1" dirty="0">
                <a:solidFill>
                  <a:schemeClr val="tx2"/>
                </a:solidFill>
              </a:rPr>
              <a:t>11</a:t>
            </a:r>
            <a:r>
              <a:rPr lang="en-US" sz="1600" b="1" dirty="0">
                <a:solidFill>
                  <a:srgbClr val="FF0000"/>
                </a:solidFill>
              </a:rPr>
              <a:t>	</a:t>
            </a:r>
            <a:r>
              <a:rPr lang="en-US" sz="1600" dirty="0"/>
              <a:t>NE 27th St (west end)			</a:t>
            </a:r>
            <a:r>
              <a:rPr lang="en-US" sz="1600" b="1" dirty="0">
                <a:solidFill>
                  <a:schemeClr val="tx2"/>
                </a:solidFill>
              </a:rPr>
              <a:t>Allison Goodman</a:t>
            </a:r>
            <a:endParaRPr lang="en-US" sz="1600" b="1" dirty="0">
              <a:solidFill>
                <a:schemeClr val="tx2"/>
              </a:solidFill>
              <a:cs typeface="Calibri"/>
            </a:endParaRPr>
          </a:p>
          <a:p>
            <a:pPr defTabSz="463550">
              <a:spcBef>
                <a:spcPts val="200"/>
              </a:spcBef>
              <a:spcAft>
                <a:spcPts val="200"/>
              </a:spcAft>
            </a:pPr>
            <a:r>
              <a:rPr lang="en-US" sz="1600" dirty="0"/>
              <a:t>		12 	NE 28th St (west end) 		</a:t>
            </a:r>
            <a:r>
              <a:rPr lang="en-US" sz="1600" dirty="0" smtClean="0"/>
              <a:t>	</a:t>
            </a:r>
            <a:r>
              <a:rPr lang="en-US" sz="1600" b="1" dirty="0">
                <a:solidFill>
                  <a:schemeClr val="tx2"/>
                </a:solidFill>
              </a:rPr>
              <a:t>Nate Kessler </a:t>
            </a:r>
            <a:r>
              <a:rPr lang="en-US" sz="1600" b="1" dirty="0" err="1">
                <a:solidFill>
                  <a:schemeClr val="tx2"/>
                </a:solidFill>
              </a:rPr>
              <a:t>Kessler</a:t>
            </a:r>
            <a:endParaRPr lang="en-US" sz="1600" b="1" dirty="0">
              <a:solidFill>
                <a:schemeClr val="tx2"/>
              </a:solidFill>
            </a:endParaRPr>
          </a:p>
          <a:p>
            <a:pPr defTabSz="463550">
              <a:spcBef>
                <a:spcPts val="200"/>
              </a:spcBef>
              <a:spcAft>
                <a:spcPts val="200"/>
              </a:spcAft>
            </a:pPr>
            <a:r>
              <a:rPr lang="en-US" sz="1600" dirty="0"/>
              <a:t>		</a:t>
            </a:r>
            <a:r>
              <a:rPr lang="en-US" sz="1600" b="1" dirty="0">
                <a:solidFill>
                  <a:schemeClr val="tx2"/>
                </a:solidFill>
              </a:rPr>
              <a:t>13</a:t>
            </a:r>
            <a:r>
              <a:rPr lang="en-US" sz="1600" dirty="0"/>
              <a:t> 	160th Pl NE (west Peachtree)	</a:t>
            </a:r>
            <a:r>
              <a:rPr lang="en-US" sz="1600" b="1" dirty="0">
                <a:solidFill>
                  <a:schemeClr val="tx2"/>
                </a:solidFill>
              </a:rPr>
              <a:t>Hank Sung </a:t>
            </a:r>
          </a:p>
          <a:p>
            <a:pPr defTabSz="463550">
              <a:spcBef>
                <a:spcPts val="200"/>
              </a:spcBef>
              <a:spcAft>
                <a:spcPts val="200"/>
              </a:spcAft>
            </a:pPr>
            <a:r>
              <a:rPr lang="en-US" sz="1600" dirty="0"/>
              <a:t>		</a:t>
            </a:r>
            <a:r>
              <a:rPr lang="en-US" sz="1600" b="1" dirty="0">
                <a:solidFill>
                  <a:srgbClr val="FF0000"/>
                </a:solidFill>
              </a:rPr>
              <a:t>14	NE 29th (west end)			</a:t>
            </a:r>
            <a:r>
              <a:rPr lang="en-US" sz="1600" b="1" dirty="0">
                <a:solidFill>
                  <a:srgbClr val="FF0000"/>
                </a:solidFill>
                <a:ea typeface="+mn-lt"/>
                <a:cs typeface="+mn-lt"/>
              </a:rPr>
              <a:t>Vacant (Sam O.)</a:t>
            </a:r>
            <a:endParaRPr lang="en-US" sz="1600" dirty="0">
              <a:ea typeface="+mn-lt"/>
              <a:cs typeface="+mn-lt"/>
            </a:endParaRPr>
          </a:p>
          <a:p>
            <a:pPr defTabSz="463550">
              <a:spcBef>
                <a:spcPts val="200"/>
              </a:spcBef>
              <a:spcAft>
                <a:spcPts val="200"/>
              </a:spcAft>
            </a:pPr>
            <a:r>
              <a:rPr lang="en-US" sz="1600" dirty="0"/>
              <a:t>		</a:t>
            </a:r>
            <a:r>
              <a:rPr lang="en-US" sz="1600" b="1" dirty="0">
                <a:solidFill>
                  <a:schemeClr val="tx2"/>
                </a:solidFill>
              </a:rPr>
              <a:t>15</a:t>
            </a:r>
            <a:r>
              <a:rPr lang="en-US" sz="1600" dirty="0"/>
              <a:t> 	NE 27th Pl (Sherwood Gardens)	</a:t>
            </a:r>
            <a:r>
              <a:rPr lang="en-US" sz="1600" b="1" dirty="0">
                <a:solidFill>
                  <a:schemeClr val="tx2"/>
                </a:solidFill>
              </a:rPr>
              <a:t>Regi John</a:t>
            </a:r>
            <a:endParaRPr lang="en-US" sz="1600" b="1" dirty="0">
              <a:solidFill>
                <a:schemeClr val="tx2"/>
              </a:solidFill>
              <a:cs typeface="Calibri"/>
            </a:endParaRPr>
          </a:p>
          <a:p>
            <a:pPr defTabSz="463550">
              <a:spcBef>
                <a:spcPts val="200"/>
              </a:spcBef>
              <a:spcAft>
                <a:spcPts val="200"/>
              </a:spcAft>
            </a:pPr>
            <a:r>
              <a:rPr lang="en-US" sz="1600" dirty="0"/>
              <a:t>		</a:t>
            </a:r>
            <a:r>
              <a:rPr lang="en-US" sz="1600" b="1" dirty="0">
                <a:solidFill>
                  <a:schemeClr val="tx2"/>
                </a:solidFill>
              </a:rPr>
              <a:t>16 </a:t>
            </a:r>
            <a:r>
              <a:rPr lang="en-US" sz="1600" dirty="0"/>
              <a:t>	160th Ave NE (south end) 		</a:t>
            </a:r>
            <a:r>
              <a:rPr lang="en-US" sz="1600" b="1" dirty="0">
                <a:solidFill>
                  <a:schemeClr val="tx2"/>
                </a:solidFill>
              </a:rPr>
              <a:t>Karen Campbell </a:t>
            </a:r>
            <a:r>
              <a:rPr lang="en-US" sz="1600" dirty="0"/>
              <a:t>	</a:t>
            </a:r>
            <a:endParaRPr lang="en-US" sz="1600" dirty="0">
              <a:cs typeface="Calibri"/>
            </a:endParaRPr>
          </a:p>
          <a:p>
            <a:pPr defTabSz="463550">
              <a:spcBef>
                <a:spcPts val="200"/>
              </a:spcBef>
              <a:spcAft>
                <a:spcPts val="200"/>
              </a:spcAft>
            </a:pPr>
            <a:r>
              <a:rPr lang="en-US" sz="1600" dirty="0"/>
              <a:t>		</a:t>
            </a:r>
            <a:r>
              <a:rPr lang="en-US" sz="1600" b="1" dirty="0">
                <a:solidFill>
                  <a:schemeClr val="tx2"/>
                </a:solidFill>
              </a:rPr>
              <a:t>17</a:t>
            </a:r>
            <a:r>
              <a:rPr lang="en-US" sz="1600" dirty="0"/>
              <a:t> 	159th Ave NE 				</a:t>
            </a:r>
            <a:r>
              <a:rPr lang="en-US" sz="1600" b="1" dirty="0">
                <a:solidFill>
                  <a:schemeClr val="tx2"/>
                </a:solidFill>
              </a:rPr>
              <a:t>Gary Dubois</a:t>
            </a:r>
            <a:endParaRPr lang="en-US" sz="1600" b="1" dirty="0">
              <a:solidFill>
                <a:schemeClr val="tx2"/>
              </a:solidFill>
              <a:cs typeface="Calibri"/>
            </a:endParaRPr>
          </a:p>
          <a:p>
            <a:pPr defTabSz="463550">
              <a:spcBef>
                <a:spcPts val="200"/>
              </a:spcBef>
              <a:spcAft>
                <a:spcPts val="200"/>
              </a:spcAft>
            </a:pPr>
            <a:r>
              <a:rPr lang="en-US" sz="1600" dirty="0"/>
              <a:t>		</a:t>
            </a:r>
            <a:r>
              <a:rPr lang="en-US" sz="1600" b="1" dirty="0">
                <a:solidFill>
                  <a:schemeClr val="tx2"/>
                </a:solidFill>
              </a:rPr>
              <a:t>18 </a:t>
            </a:r>
            <a:r>
              <a:rPr lang="en-US" sz="1600" dirty="0"/>
              <a:t>	Belmore					</a:t>
            </a:r>
            <a:r>
              <a:rPr lang="en-US" sz="1600" b="1" dirty="0">
                <a:solidFill>
                  <a:schemeClr val="tx2"/>
                </a:solidFill>
              </a:rPr>
              <a:t>Ying Ping </a:t>
            </a:r>
            <a:endParaRPr lang="en-US" sz="1600" b="1" dirty="0">
              <a:solidFill>
                <a:schemeClr val="tx2"/>
              </a:solidFill>
              <a:cs typeface="Calibri"/>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61866" y="1081825"/>
            <a:ext cx="6285187" cy="53932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0" name="Group 9">
            <a:extLst>
              <a:ext uri="{FF2B5EF4-FFF2-40B4-BE49-F238E27FC236}">
                <a16:creationId xmlns:a16="http://schemas.microsoft.com/office/drawing/2014/main" xmlns="" id="{D5D92E84-944B-4977-985A-EE5FB866403C}"/>
              </a:ext>
            </a:extLst>
          </p:cNvPr>
          <p:cNvGrpSpPr/>
          <p:nvPr/>
        </p:nvGrpSpPr>
        <p:grpSpPr>
          <a:xfrm>
            <a:off x="1681655" y="1682850"/>
            <a:ext cx="2996323" cy="2074598"/>
            <a:chOff x="1681655" y="1682850"/>
            <a:chExt cx="2996323" cy="2074598"/>
          </a:xfrm>
        </p:grpSpPr>
        <p:sp>
          <p:nvSpPr>
            <p:cNvPr id="6" name="Rectangle: Rounded Corners 5"/>
            <p:cNvSpPr/>
            <p:nvPr/>
          </p:nvSpPr>
          <p:spPr>
            <a:xfrm rot="16200000">
              <a:off x="3579047" y="1726283"/>
              <a:ext cx="1142364" cy="1055498"/>
            </a:xfrm>
            <a:prstGeom prst="roundRect">
              <a:avLst/>
            </a:prstGeom>
            <a:noFill/>
            <a:ln w="793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xmlns="" id="{05E53FC7-D7FD-410F-A44A-A09284832466}"/>
                </a:ext>
              </a:extLst>
            </p:cNvPr>
            <p:cNvSpPr/>
            <p:nvPr/>
          </p:nvSpPr>
          <p:spPr>
            <a:xfrm>
              <a:off x="1681655" y="3105807"/>
              <a:ext cx="2422635" cy="651641"/>
            </a:xfrm>
            <a:prstGeom prst="round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7018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7000">
              <a:schemeClr val="accent6">
                <a:lumMod val="40000"/>
                <a:lumOff val="60000"/>
              </a:schemeClr>
            </a:gs>
            <a:gs pos="100000">
              <a:schemeClr val="accent6">
                <a:lumMod val="60000"/>
                <a:lumOff val="40000"/>
              </a:schemeClr>
            </a:gs>
          </a:gsLst>
          <a:lin ang="4200000" scaled="0"/>
        </a:gra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26906C36-D80F-4620-8047-1B2D0039FBCF}"/>
              </a:ext>
            </a:extLst>
          </p:cNvPr>
          <p:cNvSpPr txBox="1">
            <a:spLocks/>
          </p:cNvSpPr>
          <p:nvPr/>
        </p:nvSpPr>
        <p:spPr>
          <a:xfrm>
            <a:off x="221780" y="318374"/>
            <a:ext cx="4204137" cy="13427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tx2"/>
                </a:solidFill>
                <a:latin typeface="MS Reference Sans Serif" panose="020B0604030504040204" pitchFamily="34" charset="0"/>
              </a:rPr>
              <a:t>SFCC Website </a:t>
            </a:r>
            <a:r>
              <a:rPr lang="en-US" sz="2000" dirty="0"/>
              <a:t/>
            </a:r>
            <a:br>
              <a:rPr lang="en-US" sz="2000" dirty="0"/>
            </a:br>
            <a:r>
              <a:rPr lang="en-US" sz="2000" dirty="0">
                <a:hlinkClick r:id="rId2"/>
              </a:rPr>
              <a:t>http://sherwoodforestbellevue.org</a:t>
            </a:r>
            <a:r>
              <a:rPr lang="en-US" sz="2000" dirty="0"/>
              <a:t> </a:t>
            </a:r>
            <a:br>
              <a:rPr lang="en-US" sz="2000" dirty="0"/>
            </a:br>
            <a:endParaRPr lang="en-US" sz="2000" dirty="0"/>
          </a:p>
        </p:txBody>
      </p:sp>
      <p:pic>
        <p:nvPicPr>
          <p:cNvPr id="7" name="Content Placeholder 4">
            <a:extLst>
              <a:ext uri="{FF2B5EF4-FFF2-40B4-BE49-F238E27FC236}">
                <a16:creationId xmlns:a16="http://schemas.microsoft.com/office/drawing/2014/main" xmlns="" id="{751BD4E0-385B-48A4-A32F-198F47B8BE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38" b="24311"/>
          <a:stretch/>
        </p:blipFill>
        <p:spPr>
          <a:xfrm>
            <a:off x="3520399" y="1927751"/>
            <a:ext cx="7937240" cy="4464691"/>
          </a:xfrm>
          <a:prstGeom prst="rect">
            <a:avLst/>
          </a:prstGeom>
          <a:ln w="76200">
            <a:solidFill>
              <a:schemeClr val="accent2">
                <a:lumMod val="75000"/>
              </a:schemeClr>
            </a:solidFill>
          </a:ln>
        </p:spPr>
      </p:pic>
    </p:spTree>
    <p:extLst>
      <p:ext uri="{BB962C8B-B14F-4D97-AF65-F5344CB8AC3E}">
        <p14:creationId xmlns:p14="http://schemas.microsoft.com/office/powerpoint/2010/main" val="35837311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7000">
              <a:schemeClr val="accent6">
                <a:lumMod val="40000"/>
                <a:lumOff val="60000"/>
              </a:schemeClr>
            </a:gs>
            <a:gs pos="100000">
              <a:schemeClr val="accent6">
                <a:lumMod val="60000"/>
                <a:lumOff val="40000"/>
              </a:schemeClr>
            </a:gs>
          </a:gsLst>
          <a:lin ang="4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08792" y="1482832"/>
            <a:ext cx="6105194" cy="1316224"/>
          </a:xfrm>
        </p:spPr>
        <p:txBody>
          <a:bodyPr vert="horz" lIns="91440" tIns="45720" rIns="91440" bIns="45720" rtlCol="0" anchor="b">
            <a:normAutofit/>
          </a:bodyPr>
          <a:lstStyle/>
          <a:p>
            <a:pPr algn="ctr"/>
            <a:r>
              <a:rPr lang="en-US" b="1" kern="1200" dirty="0">
                <a:solidFill>
                  <a:schemeClr val="accent6">
                    <a:lumMod val="75000"/>
                  </a:schemeClr>
                </a:solidFill>
                <a:latin typeface="+mj-lt"/>
                <a:ea typeface="+mj-ea"/>
                <a:cs typeface="+mj-cs"/>
              </a:rPr>
              <a:t>Treasurer’s Report</a:t>
            </a:r>
          </a:p>
        </p:txBody>
      </p:sp>
      <p:sp>
        <p:nvSpPr>
          <p:cNvPr id="4" name="Text Placeholder 3"/>
          <p:cNvSpPr>
            <a:spLocks noGrp="1"/>
          </p:cNvSpPr>
          <p:nvPr>
            <p:ph type="body" idx="1"/>
          </p:nvPr>
        </p:nvSpPr>
        <p:spPr>
          <a:xfrm>
            <a:off x="3057560" y="2892094"/>
            <a:ext cx="6105194" cy="682079"/>
          </a:xfrm>
        </p:spPr>
        <p:txBody>
          <a:bodyPr vert="horz" lIns="91440" tIns="45720" rIns="91440" bIns="45720" rtlCol="0">
            <a:normAutofit/>
          </a:bodyPr>
          <a:lstStyle/>
          <a:p>
            <a:pPr algn="ctr"/>
            <a:r>
              <a:rPr lang="en-US" sz="2400" b="1" kern="1200" dirty="0">
                <a:solidFill>
                  <a:schemeClr val="accent6">
                    <a:lumMod val="50000"/>
                  </a:schemeClr>
                </a:solidFill>
                <a:latin typeface="+mn-lt"/>
                <a:ea typeface="+mn-ea"/>
                <a:cs typeface="+mn-cs"/>
              </a:rPr>
              <a:t>John Haro</a:t>
            </a:r>
          </a:p>
        </p:txBody>
      </p:sp>
    </p:spTree>
    <p:extLst>
      <p:ext uri="{BB962C8B-B14F-4D97-AF65-F5344CB8AC3E}">
        <p14:creationId xmlns:p14="http://schemas.microsoft.com/office/powerpoint/2010/main" val="20711256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7000">
              <a:schemeClr val="accent6">
                <a:lumMod val="40000"/>
                <a:lumOff val="60000"/>
              </a:schemeClr>
            </a:gs>
            <a:gs pos="100000">
              <a:schemeClr val="accent6">
                <a:lumMod val="60000"/>
                <a:lumOff val="40000"/>
              </a:schemeClr>
            </a:gs>
          </a:gsLst>
          <a:lin ang="4200000" scaled="0"/>
        </a:grad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40858605"/>
              </p:ext>
            </p:extLst>
          </p:nvPr>
        </p:nvGraphicFramePr>
        <p:xfrm>
          <a:off x="2133600" y="2816352"/>
          <a:ext cx="8229600" cy="1442025"/>
        </p:xfrm>
        <a:graphic>
          <a:graphicData uri="http://schemas.openxmlformats.org/drawingml/2006/table">
            <a:tbl>
              <a:tblPr/>
              <a:tblGrid>
                <a:gridCol w="1627096">
                  <a:extLst>
                    <a:ext uri="{9D8B030D-6E8A-4147-A177-3AD203B41FA5}">
                      <a16:colId xmlns="" xmlns:a16="http://schemas.microsoft.com/office/drawing/2014/main" val="20000"/>
                    </a:ext>
                  </a:extLst>
                </a:gridCol>
                <a:gridCol w="3444776">
                  <a:extLst>
                    <a:ext uri="{9D8B030D-6E8A-4147-A177-3AD203B41FA5}">
                      <a16:colId xmlns="" xmlns:a16="http://schemas.microsoft.com/office/drawing/2014/main" val="20001"/>
                    </a:ext>
                  </a:extLst>
                </a:gridCol>
                <a:gridCol w="3157728">
                  <a:extLst>
                    <a:ext uri="{9D8B030D-6E8A-4147-A177-3AD203B41FA5}">
                      <a16:colId xmlns="" xmlns:a16="http://schemas.microsoft.com/office/drawing/2014/main" val="20003"/>
                    </a:ext>
                  </a:extLst>
                </a:gridCol>
              </a:tblGrid>
              <a:tr h="397932">
                <a:tc gridSpan="2">
                  <a:txBody>
                    <a:bodyPr/>
                    <a:lstStyle/>
                    <a:p>
                      <a:pPr algn="l" fontAlgn="b"/>
                      <a:r>
                        <a:rPr lang="en-US" sz="2000" b="1" i="0" u="none" strike="noStrike" dirty="0">
                          <a:solidFill>
                            <a:srgbClr val="000000"/>
                          </a:solidFill>
                          <a:effectLst/>
                          <a:latin typeface="+mn-lt"/>
                        </a:rPr>
                        <a:t>BECU </a:t>
                      </a:r>
                      <a:r>
                        <a:rPr lang="en-US" sz="2000" b="0" i="0" u="none" strike="noStrike" dirty="0">
                          <a:solidFill>
                            <a:srgbClr val="000000"/>
                          </a:solidFill>
                          <a:effectLst/>
                          <a:latin typeface="Calibri"/>
                        </a:rPr>
                        <a:t>Balances as of 9/30/2020</a:t>
                      </a:r>
                    </a:p>
                  </a:txBody>
                  <a:tcPr marL="0" marR="0" marT="0" marB="0" anchor="b">
                    <a:lnL>
                      <a:noFill/>
                    </a:lnL>
                    <a:lnR>
                      <a:noFill/>
                    </a:lnR>
                    <a:lnT>
                      <a:noFill/>
                    </a:lnT>
                    <a:lnB>
                      <a:noFill/>
                    </a:lnB>
                  </a:tcPr>
                </a:tc>
                <a:tc hMerge="1">
                  <a:txBody>
                    <a:bodyPr/>
                    <a:lstStyle/>
                    <a:p>
                      <a:endParaRPr lang="en-US"/>
                    </a:p>
                  </a:txBody>
                  <a:tcPr/>
                </a:tc>
                <a:tc>
                  <a:txBody>
                    <a:bodyPr/>
                    <a:lstStyle/>
                    <a:p>
                      <a:pPr algn="l" fontAlgn="b"/>
                      <a:endParaRPr lang="en-US" sz="2000" b="1" i="0" u="none" strike="noStrike">
                        <a:solidFill>
                          <a:srgbClr val="000000"/>
                        </a:solidFill>
                        <a:effectLst/>
                        <a:latin typeface="Calibri"/>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0004"/>
                  </a:ext>
                </a:extLst>
              </a:tr>
              <a:tr h="348031">
                <a:tc>
                  <a:txBody>
                    <a:bodyPr/>
                    <a:lstStyle/>
                    <a:p>
                      <a:pPr algn="l" fontAlgn="b"/>
                      <a:endParaRPr lang="en-US" sz="20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a:rPr>
                        <a:t>Checking Account Balance</a:t>
                      </a:r>
                    </a:p>
                  </a:txBody>
                  <a:tcPr marL="0" marR="0" marT="0" marB="0" anchor="b">
                    <a:lnL>
                      <a:noFill/>
                    </a:lnL>
                    <a:lnR>
                      <a:noFill/>
                    </a:lnR>
                    <a:lnT>
                      <a:noFill/>
                    </a:lnT>
                    <a:lnB>
                      <a:noFill/>
                    </a:lnB>
                  </a:tcPr>
                </a:tc>
                <a:tc>
                  <a:txBody>
                    <a:bodyPr/>
                    <a:lstStyle/>
                    <a:p>
                      <a:pPr algn="r" fontAlgn="b"/>
                      <a:r>
                        <a:rPr lang="en-US" sz="2000" b="0" i="0" u="none" strike="noStrike" dirty="0">
                          <a:solidFill>
                            <a:srgbClr val="000000"/>
                          </a:solidFill>
                          <a:effectLst/>
                          <a:latin typeface="Calibri"/>
                        </a:rPr>
                        <a:t>$706.51 </a:t>
                      </a:r>
                    </a:p>
                  </a:txBody>
                  <a:tcPr marL="0" marR="0" marT="0" marB="0" anchor="b">
                    <a:lnL>
                      <a:noFill/>
                    </a:lnL>
                    <a:lnR>
                      <a:noFill/>
                    </a:lnR>
                    <a:lnT>
                      <a:noFill/>
                    </a:lnT>
                    <a:lnB>
                      <a:noFill/>
                    </a:lnB>
                  </a:tcPr>
                </a:tc>
                <a:extLst>
                  <a:ext uri="{0D108BD9-81ED-4DB2-BD59-A6C34878D82A}">
                    <a16:rowId xmlns="" xmlns:a16="http://schemas.microsoft.com/office/drawing/2014/main" val="10005"/>
                  </a:ext>
                </a:extLst>
              </a:tr>
              <a:tr h="348031">
                <a:tc>
                  <a:txBody>
                    <a:bodyPr/>
                    <a:lstStyle/>
                    <a:p>
                      <a:pPr algn="l" fontAlgn="b"/>
                      <a:endParaRPr lang="en-US" sz="20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a:rPr>
                        <a:t>Savings Account Balance </a:t>
                      </a:r>
                      <a:endParaRPr lang="en-US" sz="20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r" fontAlgn="b"/>
                      <a:r>
                        <a:rPr lang="en-US" sz="2000" b="0" i="0" u="none" strike="noStrike" dirty="0">
                          <a:solidFill>
                            <a:srgbClr val="000000"/>
                          </a:solidFill>
                          <a:effectLst/>
                          <a:latin typeface="Calibri"/>
                        </a:rPr>
                        <a:t>$3,820.24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348031">
                <a:tc>
                  <a:txBody>
                    <a:bodyPr/>
                    <a:lstStyle/>
                    <a:p>
                      <a:pPr algn="l" fontAlgn="b"/>
                      <a:endParaRPr lang="en-US" sz="20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r>
                        <a:rPr lang="en-US" sz="2000" b="1" i="0" u="none" strike="noStrike" dirty="0">
                          <a:solidFill>
                            <a:srgbClr val="000000"/>
                          </a:solidFill>
                          <a:effectLst/>
                          <a:latin typeface="Calibri"/>
                        </a:rPr>
                        <a:t>TOTAL</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effectLst/>
                          <a:latin typeface="Calibri"/>
                        </a:rPr>
                        <a:t>$4,526.75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831417553"/>
              </p:ext>
            </p:extLst>
          </p:nvPr>
        </p:nvGraphicFramePr>
        <p:xfrm>
          <a:off x="2470658" y="291116"/>
          <a:ext cx="7226300" cy="822960"/>
        </p:xfrm>
        <a:graphic>
          <a:graphicData uri="http://schemas.openxmlformats.org/drawingml/2006/table">
            <a:tbl>
              <a:tblPr/>
              <a:tblGrid>
                <a:gridCol w="7226300">
                  <a:extLst>
                    <a:ext uri="{9D8B030D-6E8A-4147-A177-3AD203B41FA5}">
                      <a16:colId xmlns:a16="http://schemas.microsoft.com/office/drawing/2014/main" xmlns="" val="20000"/>
                    </a:ext>
                  </a:extLst>
                </a:gridCol>
              </a:tblGrid>
              <a:tr h="190500">
                <a:tc>
                  <a:txBody>
                    <a:bodyPr/>
                    <a:lstStyle/>
                    <a:p>
                      <a:pPr algn="ctr" fontAlgn="t"/>
                      <a:r>
                        <a:rPr lang="en-US" sz="1800" b="0" i="1" u="none" strike="noStrike" dirty="0">
                          <a:solidFill>
                            <a:srgbClr val="000000"/>
                          </a:solidFill>
                          <a:effectLst/>
                          <a:latin typeface="Arial" panose="020B0604020202020204" pitchFamily="34" charset="0"/>
                          <a:cs typeface="Arial" panose="020B0604020202020204" pitchFamily="34" charset="0"/>
                        </a:rPr>
                        <a:t>Sherwood Forest Community Club</a:t>
                      </a:r>
                    </a:p>
                  </a:txBody>
                  <a:tcPr marL="0" marR="0" marT="0" marB="0">
                    <a:lnL>
                      <a:noFill/>
                    </a:lnL>
                    <a:lnR>
                      <a:noFill/>
                    </a:lnR>
                    <a:lnT>
                      <a:noFill/>
                    </a:lnT>
                    <a:lnB>
                      <a:noFill/>
                    </a:lnB>
                  </a:tcPr>
                </a:tc>
                <a:extLst>
                  <a:ext uri="{0D108BD9-81ED-4DB2-BD59-A6C34878D82A}">
                    <a16:rowId xmlns:a16="http://schemas.microsoft.com/office/drawing/2014/main" xmlns="" val="10000"/>
                  </a:ext>
                </a:extLst>
              </a:tr>
              <a:tr h="190500">
                <a:tc>
                  <a:txBody>
                    <a:bodyPr/>
                    <a:lstStyle/>
                    <a:p>
                      <a:pPr algn="ctr" fontAlgn="t"/>
                      <a:r>
                        <a:rPr lang="en-US" sz="1800" b="1" i="0" u="none" strike="noStrike">
                          <a:solidFill>
                            <a:srgbClr val="000000"/>
                          </a:solidFill>
                          <a:effectLst/>
                          <a:latin typeface="Arial" panose="020B0604020202020204" pitchFamily="34" charset="0"/>
                          <a:cs typeface="Arial" panose="020B0604020202020204" pitchFamily="34" charset="0"/>
                        </a:rPr>
                        <a:t>TREASURER'S ANNUAL REPORT</a:t>
                      </a:r>
                    </a:p>
                  </a:txBody>
                  <a:tcPr marL="0" marR="0" marT="0" marB="0">
                    <a:lnL>
                      <a:noFill/>
                    </a:lnL>
                    <a:lnR>
                      <a:noFill/>
                    </a:lnR>
                    <a:lnT>
                      <a:noFill/>
                    </a:lnT>
                    <a:lnB>
                      <a:noFill/>
                    </a:lnB>
                  </a:tcPr>
                </a:tc>
                <a:extLst>
                  <a:ext uri="{0D108BD9-81ED-4DB2-BD59-A6C34878D82A}">
                    <a16:rowId xmlns:a16="http://schemas.microsoft.com/office/drawing/2014/main" xmlns="" val="10001"/>
                  </a:ext>
                </a:extLst>
              </a:tr>
              <a:tr h="190500">
                <a:tc>
                  <a:txBody>
                    <a:bodyPr/>
                    <a:lstStyle/>
                    <a:p>
                      <a:pPr algn="ctr" fontAlgn="t"/>
                      <a:r>
                        <a:rPr lang="en-US" sz="1800" b="0" i="1" u="none" strike="noStrike" dirty="0">
                          <a:solidFill>
                            <a:srgbClr val="000000"/>
                          </a:solidFill>
                          <a:effectLst/>
                          <a:latin typeface="Arial" panose="020B0604020202020204" pitchFamily="34" charset="0"/>
                          <a:cs typeface="Arial" panose="020B0604020202020204" pitchFamily="34" charset="0"/>
                        </a:rPr>
                        <a:t>October 1, 2019 - September 30, 2020</a:t>
                      </a:r>
                    </a:p>
                  </a:txBody>
                  <a:tcPr marL="0" marR="0" marT="0" marB="0">
                    <a:lnL>
                      <a:noFill/>
                    </a:lnL>
                    <a:lnR>
                      <a:noFill/>
                    </a:lnR>
                    <a:lnT>
                      <a:noFill/>
                    </a:lnT>
                    <a:lnB>
                      <a:noFill/>
                    </a:lnB>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37113679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5000">
              <a:schemeClr val="accent6">
                <a:lumMod val="40000"/>
                <a:lumOff val="60000"/>
              </a:schemeClr>
            </a:gs>
            <a:gs pos="100000">
              <a:schemeClr val="accent6">
                <a:lumMod val="60000"/>
                <a:lumOff val="40000"/>
              </a:schemeClr>
            </a:gs>
          </a:gsLst>
          <a:lin ang="4200000" scaled="0"/>
        </a:gradFill>
        <a:effectLst/>
      </p:bgPr>
    </p:bg>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2211500875"/>
              </p:ext>
            </p:extLst>
          </p:nvPr>
        </p:nvGraphicFramePr>
        <p:xfrm>
          <a:off x="1226057" y="1541875"/>
          <a:ext cx="9758935" cy="4872990"/>
        </p:xfrm>
        <a:graphic>
          <a:graphicData uri="http://schemas.openxmlformats.org/drawingml/2006/table">
            <a:tbl>
              <a:tblPr firstRow="1" firstCol="1" bandRow="1">
                <a:tableStyleId>{5C22544A-7EE6-4342-B048-85BDC9FD1C3A}</a:tableStyleId>
              </a:tblPr>
              <a:tblGrid>
                <a:gridCol w="1175767">
                  <a:extLst>
                    <a:ext uri="{9D8B030D-6E8A-4147-A177-3AD203B41FA5}">
                      <a16:colId xmlns:a16="http://schemas.microsoft.com/office/drawing/2014/main" xmlns="" val="20000"/>
                    </a:ext>
                  </a:extLst>
                </a:gridCol>
                <a:gridCol w="4242816">
                  <a:extLst>
                    <a:ext uri="{9D8B030D-6E8A-4147-A177-3AD203B41FA5}">
                      <a16:colId xmlns:a16="http://schemas.microsoft.com/office/drawing/2014/main" xmlns="" val="20001"/>
                    </a:ext>
                  </a:extLst>
                </a:gridCol>
                <a:gridCol w="1499616">
                  <a:extLst>
                    <a:ext uri="{9D8B030D-6E8A-4147-A177-3AD203B41FA5}">
                      <a16:colId xmlns:a16="http://schemas.microsoft.com/office/drawing/2014/main" xmlns="" val="20002"/>
                    </a:ext>
                  </a:extLst>
                </a:gridCol>
                <a:gridCol w="1414272">
                  <a:extLst>
                    <a:ext uri="{9D8B030D-6E8A-4147-A177-3AD203B41FA5}">
                      <a16:colId xmlns:a16="http://schemas.microsoft.com/office/drawing/2014/main" xmlns="" val="20003"/>
                    </a:ext>
                  </a:extLst>
                </a:gridCol>
                <a:gridCol w="1426464">
                  <a:extLst>
                    <a:ext uri="{9D8B030D-6E8A-4147-A177-3AD203B41FA5}">
                      <a16:colId xmlns:a16="http://schemas.microsoft.com/office/drawing/2014/main" xmlns="" val="20004"/>
                    </a:ext>
                  </a:extLst>
                </a:gridCol>
              </a:tblGrid>
              <a:tr h="0">
                <a:tc>
                  <a:txBody>
                    <a:bodyPr/>
                    <a:lstStyle/>
                    <a:p>
                      <a:pPr marL="0" marR="0" algn="ct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Date</a:t>
                      </a:r>
                      <a:endParaRPr lang="en-US" sz="1600" dirty="0">
                        <a:effectLst/>
                        <a:latin typeface="Arial" panose="020B0604020202020204" pitchFamily="34" charset="0"/>
                        <a:ea typeface="Calibri"/>
                        <a:cs typeface="Arial" panose="020B0604020202020204" pitchFamily="34" charset="0"/>
                      </a:endParaRPr>
                    </a:p>
                  </a:txBody>
                  <a:tcPr marL="68580" marR="68580" marT="0" marB="0" anchor="ctr">
                    <a:solidFill>
                      <a:schemeClr val="accent6">
                        <a:lumMod val="50000"/>
                      </a:schemeClr>
                    </a:solidFill>
                  </a:tcPr>
                </a:tc>
                <a:tc>
                  <a:txBody>
                    <a:bodyPr/>
                    <a:lstStyle/>
                    <a:p>
                      <a:pPr marL="0" marR="0" algn="ct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Description</a:t>
                      </a:r>
                      <a:endParaRPr lang="en-US" sz="1600" dirty="0">
                        <a:effectLst/>
                        <a:latin typeface="Arial" panose="020B0604020202020204" pitchFamily="34" charset="0"/>
                        <a:ea typeface="Calibri"/>
                        <a:cs typeface="Arial" panose="020B0604020202020204" pitchFamily="34" charset="0"/>
                      </a:endParaRPr>
                    </a:p>
                  </a:txBody>
                  <a:tcPr marL="68580" marR="68580" marT="0" marB="0" anchor="ctr">
                    <a:solidFill>
                      <a:schemeClr val="accent6">
                        <a:lumMod val="50000"/>
                      </a:schemeClr>
                    </a:solidFill>
                  </a:tcPr>
                </a:tc>
                <a:tc>
                  <a:txBody>
                    <a:bodyPr/>
                    <a:lstStyle/>
                    <a:p>
                      <a:pPr marL="0" marR="0" algn="ctr">
                        <a:lnSpc>
                          <a:spcPct val="115000"/>
                        </a:lnSpc>
                        <a:spcBef>
                          <a:spcPts val="0"/>
                        </a:spcBef>
                        <a:spcAft>
                          <a:spcPts val="0"/>
                        </a:spcAft>
                      </a:pPr>
                      <a:r>
                        <a:rPr lang="en-US" sz="1600">
                          <a:effectLst/>
                          <a:latin typeface="Arial" panose="020B0604020202020204" pitchFamily="34" charset="0"/>
                          <a:cs typeface="Arial" panose="020B0604020202020204" pitchFamily="34" charset="0"/>
                        </a:rPr>
                        <a:t>Checking</a:t>
                      </a:r>
                      <a:endParaRPr lang="en-US" sz="1600">
                        <a:effectLst/>
                        <a:latin typeface="Arial" panose="020B0604020202020204" pitchFamily="34" charset="0"/>
                        <a:ea typeface="Calibri"/>
                        <a:cs typeface="Arial" panose="020B0604020202020204" pitchFamily="34" charset="0"/>
                      </a:endParaRPr>
                    </a:p>
                  </a:txBody>
                  <a:tcPr marL="68580" marR="68580" marT="0" marB="0" anchor="ctr">
                    <a:solidFill>
                      <a:schemeClr val="accent6">
                        <a:lumMod val="50000"/>
                      </a:schemeClr>
                    </a:solidFill>
                  </a:tcPr>
                </a:tc>
                <a:tc>
                  <a:txBody>
                    <a:bodyPr/>
                    <a:lstStyle/>
                    <a:p>
                      <a:pPr marL="0" marR="0" algn="ctr">
                        <a:lnSpc>
                          <a:spcPct val="115000"/>
                        </a:lnSpc>
                        <a:spcBef>
                          <a:spcPts val="0"/>
                        </a:spcBef>
                        <a:spcAft>
                          <a:spcPts val="0"/>
                        </a:spcAft>
                      </a:pPr>
                      <a:r>
                        <a:rPr lang="en-US" sz="1600">
                          <a:effectLst/>
                          <a:latin typeface="Arial" panose="020B0604020202020204" pitchFamily="34" charset="0"/>
                          <a:cs typeface="Arial" panose="020B0604020202020204" pitchFamily="34" charset="0"/>
                        </a:rPr>
                        <a:t>Savings</a:t>
                      </a:r>
                      <a:endParaRPr lang="en-US" sz="1600">
                        <a:effectLst/>
                        <a:latin typeface="Arial" panose="020B0604020202020204" pitchFamily="34" charset="0"/>
                        <a:ea typeface="Calibri"/>
                        <a:cs typeface="Arial" panose="020B0604020202020204" pitchFamily="34" charset="0"/>
                      </a:endParaRPr>
                    </a:p>
                  </a:txBody>
                  <a:tcPr marL="68580" marR="68580" marT="0" marB="0" anchor="ctr">
                    <a:solidFill>
                      <a:schemeClr val="accent6">
                        <a:lumMod val="50000"/>
                      </a:schemeClr>
                    </a:solidFill>
                  </a:tcPr>
                </a:tc>
                <a:tc>
                  <a:txBody>
                    <a:bodyPr/>
                    <a:lstStyle/>
                    <a:p>
                      <a:pPr marL="0" marR="0" algn="ct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Balance</a:t>
                      </a:r>
                      <a:endParaRPr lang="en-US" sz="1600" dirty="0">
                        <a:effectLst/>
                        <a:latin typeface="Arial" panose="020B0604020202020204" pitchFamily="34" charset="0"/>
                        <a:ea typeface="Calibri"/>
                        <a:cs typeface="Arial" panose="020B0604020202020204" pitchFamily="34" charset="0"/>
                      </a:endParaRPr>
                    </a:p>
                  </a:txBody>
                  <a:tcPr marL="68580" marR="68580" marT="0" marB="0" anchor="ctr">
                    <a:solidFill>
                      <a:schemeClr val="accent6">
                        <a:lumMod val="50000"/>
                      </a:schemeClr>
                    </a:solidFill>
                  </a:tcPr>
                </a:tc>
                <a:extLst>
                  <a:ext uri="{0D108BD9-81ED-4DB2-BD59-A6C34878D82A}">
                    <a16:rowId xmlns:a16="http://schemas.microsoft.com/office/drawing/2014/main" xmlns="" val="10000"/>
                  </a:ext>
                </a:extLst>
              </a:tr>
              <a:tr h="190500">
                <a:tc>
                  <a:txBody>
                    <a:bodyPr/>
                    <a:lstStyle/>
                    <a:p>
                      <a:pPr marL="0" marR="0" algn="r">
                        <a:lnSpc>
                          <a:spcPct val="115000"/>
                        </a:lnSpc>
                        <a:spcBef>
                          <a:spcPts val="0"/>
                        </a:spcBef>
                        <a:spcAft>
                          <a:spcPts val="0"/>
                        </a:spcAft>
                      </a:pPr>
                      <a:r>
                        <a:rPr lang="en-US" sz="1600">
                          <a:effectLst/>
                          <a:latin typeface="Arial" panose="020B0604020202020204" pitchFamily="34" charset="0"/>
                          <a:cs typeface="Arial" panose="020B0604020202020204" pitchFamily="34" charset="0"/>
                        </a:rPr>
                        <a:t>9/30/2019</a:t>
                      </a:r>
                      <a:endParaRPr lang="en-US" sz="160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b="1" dirty="0">
                          <a:effectLst/>
                          <a:latin typeface="Arial" panose="020B0604020202020204" pitchFamily="34" charset="0"/>
                          <a:cs typeface="Arial" panose="020B0604020202020204" pitchFamily="34" charset="0"/>
                        </a:rPr>
                        <a:t>Starting Balance</a:t>
                      </a:r>
                      <a:endParaRPr lang="en-US" sz="1600" b="1"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b="1" dirty="0">
                          <a:effectLst/>
                          <a:latin typeface="Arial" panose="020B0604020202020204" pitchFamily="34" charset="0"/>
                          <a:cs typeface="Arial" panose="020B0604020202020204" pitchFamily="34" charset="0"/>
                        </a:rPr>
                        <a:t> $</a:t>
                      </a:r>
                      <a:r>
                        <a:rPr lang="en-US" sz="1600" b="1" baseline="0" dirty="0">
                          <a:effectLst/>
                          <a:latin typeface="Arial" panose="020B0604020202020204" pitchFamily="34" charset="0"/>
                          <a:cs typeface="Arial" panose="020B0604020202020204" pitchFamily="34" charset="0"/>
                        </a:rPr>
                        <a:t>    </a:t>
                      </a:r>
                      <a:r>
                        <a:rPr lang="en-US" sz="1600" b="1" dirty="0">
                          <a:effectLst/>
                          <a:latin typeface="Arial" panose="020B0604020202020204" pitchFamily="34" charset="0"/>
                          <a:cs typeface="Arial" panose="020B0604020202020204" pitchFamily="34" charset="0"/>
                        </a:rPr>
                        <a:t>572.57 </a:t>
                      </a:r>
                      <a:endParaRPr lang="en-US" sz="1600" b="1"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b="1" dirty="0">
                          <a:effectLst/>
                          <a:latin typeface="Arial" panose="020B0604020202020204" pitchFamily="34" charset="0"/>
                          <a:cs typeface="Arial" panose="020B0604020202020204" pitchFamily="34" charset="0"/>
                        </a:rPr>
                        <a:t>$3,817.94 </a:t>
                      </a:r>
                      <a:endParaRPr lang="en-US" sz="1600" b="1"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b="1" dirty="0">
                          <a:effectLst/>
                          <a:latin typeface="Arial" panose="020B0604020202020204" pitchFamily="34" charset="0"/>
                          <a:cs typeface="Arial" panose="020B0604020202020204" pitchFamily="34" charset="0"/>
                        </a:rPr>
                        <a:t> $   4,390.51 </a:t>
                      </a:r>
                      <a:endParaRPr lang="en-US" sz="1600" b="1" dirty="0">
                        <a:effectLst/>
                        <a:latin typeface="Arial" panose="020B0604020202020204" pitchFamily="34" charset="0"/>
                        <a:ea typeface="Calibri"/>
                        <a:cs typeface="Arial" panose="020B0604020202020204" pitchFamily="34" charset="0"/>
                      </a:endParaRPr>
                    </a:p>
                  </a:txBody>
                  <a:tcPr marL="68580" marR="68580" marT="0" marB="0" anchor="b"/>
                </a:tc>
                <a:extLst>
                  <a:ext uri="{0D108BD9-81ED-4DB2-BD59-A6C34878D82A}">
                    <a16:rowId xmlns:a16="http://schemas.microsoft.com/office/drawing/2014/main" xmlns="" val="10001"/>
                  </a:ext>
                </a:extLst>
              </a:tr>
              <a:tr h="171450">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various</a:t>
                      </a:r>
                      <a:endParaRPr lang="en-US" sz="160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Dues</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    540.00 </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extLst>
                  <a:ext uri="{0D108BD9-81ED-4DB2-BD59-A6C34878D82A}">
                    <a16:rowId xmlns:a16="http://schemas.microsoft.com/office/drawing/2014/main" xmlns="" val="10002"/>
                  </a:ext>
                </a:extLst>
              </a:tr>
              <a:tr h="171450">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various</a:t>
                      </a:r>
                      <a:endParaRPr lang="en-US" sz="160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Donations</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    435.00 </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extLst>
                  <a:ext uri="{0D108BD9-81ED-4DB2-BD59-A6C34878D82A}">
                    <a16:rowId xmlns:a16="http://schemas.microsoft.com/office/drawing/2014/main" xmlns="" val="10003"/>
                  </a:ext>
                </a:extLst>
              </a:tr>
              <a:tr h="171450">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various</a:t>
                      </a:r>
                      <a:endParaRPr lang="en-US" sz="160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Interest</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a:effectLst/>
                          <a:latin typeface="Arial" panose="020B0604020202020204" pitchFamily="34" charset="0"/>
                          <a:cs typeface="Arial" panose="020B0604020202020204" pitchFamily="34" charset="0"/>
                        </a:rPr>
                        <a:t>$2.30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extLst>
                  <a:ext uri="{0D108BD9-81ED-4DB2-BD59-A6C34878D82A}">
                    <a16:rowId xmlns:a16="http://schemas.microsoft.com/office/drawing/2014/main" xmlns="" val="10004"/>
                  </a:ext>
                </a:extLst>
              </a:tr>
              <a:tr h="190500">
                <a:tc>
                  <a:txBody>
                    <a:bodyPr/>
                    <a:lstStyle/>
                    <a:p>
                      <a:pPr marL="0" marR="0" algn="r">
                        <a:lnSpc>
                          <a:spcPct val="115000"/>
                        </a:lnSpc>
                        <a:spcBef>
                          <a:spcPts val="0"/>
                        </a:spcBef>
                        <a:spcAft>
                          <a:spcPts val="0"/>
                        </a:spcAft>
                      </a:pPr>
                      <a:r>
                        <a:rPr lang="en-US" sz="1600">
                          <a:effectLst/>
                          <a:latin typeface="Arial" panose="020B0604020202020204" pitchFamily="34" charset="0"/>
                          <a:cs typeface="Arial" panose="020B0604020202020204" pitchFamily="34" charset="0"/>
                        </a:rPr>
                        <a:t>1/9/2020</a:t>
                      </a:r>
                      <a:endParaRPr lang="en-US" sz="160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Bellevue School Dist (rent)</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    88.75)</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extLst>
                  <a:ext uri="{0D108BD9-81ED-4DB2-BD59-A6C34878D82A}">
                    <a16:rowId xmlns:a16="http://schemas.microsoft.com/office/drawing/2014/main" xmlns="" val="10005"/>
                  </a:ext>
                </a:extLst>
              </a:tr>
              <a:tr h="333375">
                <a:tc>
                  <a:txBody>
                    <a:bodyPr/>
                    <a:lstStyle/>
                    <a:p>
                      <a:pPr marL="0" marR="0" algn="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1/17/2020</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Patrick Tousignant (covenant copying fees)</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  299.00)</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extLst>
                  <a:ext uri="{0D108BD9-81ED-4DB2-BD59-A6C34878D82A}">
                    <a16:rowId xmlns:a16="http://schemas.microsoft.com/office/drawing/2014/main" xmlns="" val="10006"/>
                  </a:ext>
                </a:extLst>
              </a:tr>
              <a:tr h="333375">
                <a:tc>
                  <a:txBody>
                    <a:bodyPr/>
                    <a:lstStyle/>
                    <a:p>
                      <a:pPr marL="0" marR="0" algn="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1/17/2020</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John Haro(Reimburse for Sec. State 2020 invoice)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    10.00)</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extLst>
                  <a:ext uri="{0D108BD9-81ED-4DB2-BD59-A6C34878D82A}">
                    <a16:rowId xmlns:a16="http://schemas.microsoft.com/office/drawing/2014/main" xmlns="" val="10007"/>
                  </a:ext>
                </a:extLst>
              </a:tr>
              <a:tr h="333375">
                <a:tc>
                  <a:txBody>
                    <a:bodyPr/>
                    <a:lstStyle/>
                    <a:p>
                      <a:pPr marL="0" marR="0" algn="r">
                        <a:lnSpc>
                          <a:spcPct val="115000"/>
                        </a:lnSpc>
                        <a:spcBef>
                          <a:spcPts val="0"/>
                        </a:spcBef>
                        <a:spcAft>
                          <a:spcPts val="0"/>
                        </a:spcAft>
                      </a:pPr>
                      <a:r>
                        <a:rPr lang="en-US" sz="1600">
                          <a:effectLst/>
                          <a:latin typeface="Arial" panose="020B0604020202020204" pitchFamily="34" charset="0"/>
                          <a:cs typeface="Arial" panose="020B0604020202020204" pitchFamily="34" charset="0"/>
                        </a:rPr>
                        <a:t>2/11/2020</a:t>
                      </a:r>
                      <a:endParaRPr lang="en-US" sz="160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US Postal Service (Conf# Q0JPX-1ZD1V - Yearly rental of PO Box)</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   118.00)</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extLst>
                  <a:ext uri="{0D108BD9-81ED-4DB2-BD59-A6C34878D82A}">
                    <a16:rowId xmlns:a16="http://schemas.microsoft.com/office/drawing/2014/main" xmlns="" val="10008"/>
                  </a:ext>
                </a:extLst>
              </a:tr>
              <a:tr h="333375">
                <a:tc>
                  <a:txBody>
                    <a:bodyPr/>
                    <a:lstStyle/>
                    <a:p>
                      <a:pPr marL="0" marR="0" algn="r">
                        <a:lnSpc>
                          <a:spcPct val="115000"/>
                        </a:lnSpc>
                        <a:spcBef>
                          <a:spcPts val="0"/>
                        </a:spcBef>
                        <a:spcAft>
                          <a:spcPts val="0"/>
                        </a:spcAft>
                      </a:pPr>
                      <a:r>
                        <a:rPr lang="en-US" sz="1600">
                          <a:effectLst/>
                          <a:latin typeface="Arial" panose="020B0604020202020204" pitchFamily="34" charset="0"/>
                          <a:cs typeface="Arial" panose="020B0604020202020204" pitchFamily="34" charset="0"/>
                        </a:rPr>
                        <a:t>2/29/2020</a:t>
                      </a:r>
                      <a:endParaRPr lang="en-US" sz="160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Lee Sargent (SFCC 500 PostCards, 150BusCards, 4Signs)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   245.46)</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 </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extLst>
                  <a:ext uri="{0D108BD9-81ED-4DB2-BD59-A6C34878D82A}">
                    <a16:rowId xmlns:a16="http://schemas.microsoft.com/office/drawing/2014/main" xmlns="" val="10009"/>
                  </a:ext>
                </a:extLst>
              </a:tr>
              <a:tr h="333375">
                <a:tc>
                  <a:txBody>
                    <a:bodyPr/>
                    <a:lstStyle/>
                    <a:p>
                      <a:pPr marL="0" marR="0" algn="r">
                        <a:lnSpc>
                          <a:spcPct val="115000"/>
                        </a:lnSpc>
                        <a:spcBef>
                          <a:spcPts val="0"/>
                        </a:spcBef>
                        <a:spcAft>
                          <a:spcPts val="0"/>
                        </a:spcAft>
                      </a:pPr>
                      <a:r>
                        <a:rPr lang="en-US" sz="1600">
                          <a:effectLst/>
                          <a:latin typeface="Arial" panose="020B0604020202020204" pitchFamily="34" charset="0"/>
                          <a:cs typeface="Arial" panose="020B0604020202020204" pitchFamily="34" charset="0"/>
                        </a:rPr>
                        <a:t>7/24/2020</a:t>
                      </a:r>
                      <a:endParaRPr lang="en-US" sz="160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Emmanuel Solis (Newsletters Jul 2020)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    63.37)</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extLst>
                  <a:ext uri="{0D108BD9-81ED-4DB2-BD59-A6C34878D82A}">
                    <a16:rowId xmlns:a16="http://schemas.microsoft.com/office/drawing/2014/main" xmlns="" val="10010"/>
                  </a:ext>
                </a:extLst>
              </a:tr>
              <a:tr h="333375">
                <a:tc>
                  <a:txBody>
                    <a:bodyPr/>
                    <a:lstStyle/>
                    <a:p>
                      <a:pPr marL="0" marR="0" algn="r">
                        <a:lnSpc>
                          <a:spcPct val="115000"/>
                        </a:lnSpc>
                        <a:spcBef>
                          <a:spcPts val="0"/>
                        </a:spcBef>
                        <a:spcAft>
                          <a:spcPts val="0"/>
                        </a:spcAft>
                      </a:pPr>
                      <a:r>
                        <a:rPr lang="en-US" sz="1600">
                          <a:effectLst/>
                          <a:latin typeface="Arial" panose="020B0604020202020204" pitchFamily="34" charset="0"/>
                          <a:cs typeface="Arial" panose="020B0604020202020204" pitchFamily="34" charset="0"/>
                        </a:rPr>
                        <a:t>7/24/2020</a:t>
                      </a:r>
                      <a:endParaRPr lang="en-US" sz="160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Patrick Tousignant  (ZOOM Account for SFCC 1-yr Jul 2020)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    16.48)</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a:effectLst/>
                          <a:latin typeface="Arial" panose="020B0604020202020204" pitchFamily="34" charset="0"/>
                          <a:cs typeface="Arial" panose="020B0604020202020204" pitchFamily="34" charset="0"/>
                        </a:rPr>
                        <a:t> </a:t>
                      </a:r>
                      <a:endParaRPr lang="en-US" sz="1600">
                        <a:effectLst/>
                        <a:latin typeface="Arial" panose="020B0604020202020204" pitchFamily="34" charset="0"/>
                        <a:ea typeface="Calibri"/>
                        <a:cs typeface="Arial" panose="020B0604020202020204" pitchFamily="34" charset="0"/>
                      </a:endParaRPr>
                    </a:p>
                  </a:txBody>
                  <a:tcPr marL="68580" marR="68580" marT="0" marB="0" anchor="b"/>
                </a:tc>
                <a:extLst>
                  <a:ext uri="{0D108BD9-81ED-4DB2-BD59-A6C34878D82A}">
                    <a16:rowId xmlns:a16="http://schemas.microsoft.com/office/drawing/2014/main" xmlns="" val="10011"/>
                  </a:ext>
                </a:extLst>
              </a:tr>
              <a:tr h="180975">
                <a:tc>
                  <a:txBody>
                    <a:bodyPr/>
                    <a:lstStyle/>
                    <a:p>
                      <a:pPr marL="0" marR="0" algn="r">
                        <a:lnSpc>
                          <a:spcPct val="115000"/>
                        </a:lnSpc>
                        <a:spcBef>
                          <a:spcPts val="0"/>
                        </a:spcBef>
                        <a:spcAft>
                          <a:spcPts val="0"/>
                        </a:spcAft>
                      </a:pPr>
                      <a:r>
                        <a:rPr lang="en-US" sz="1600" dirty="0" smtClean="0">
                          <a:effectLst/>
                          <a:latin typeface="Arial" panose="020B0604020202020204" pitchFamily="34" charset="0"/>
                          <a:cs typeface="Arial" panose="020B0604020202020204" pitchFamily="34" charset="0"/>
                        </a:rPr>
                        <a:t>9/30/2020</a:t>
                      </a:r>
                      <a:endParaRPr lang="en-US" sz="1600" dirty="0">
                        <a:effectLst/>
                        <a:latin typeface="Arial" panose="020B0604020202020204" pitchFamily="34" charset="0"/>
                        <a:ea typeface="Calibri"/>
                        <a:cs typeface="Arial" panose="020B0604020202020204" pitchFamily="34" charset="0"/>
                      </a:endParaRPr>
                    </a:p>
                  </a:txBody>
                  <a:tcPr marL="68580" marR="68580" marT="0" marB="0" anchor="b">
                    <a:solidFill>
                      <a:schemeClr val="accent6">
                        <a:lumMod val="50000"/>
                      </a:schemeClr>
                    </a:solidFill>
                  </a:tcPr>
                </a:tc>
                <a:tc>
                  <a:txBody>
                    <a:bodyPr/>
                    <a:lstStyle/>
                    <a:p>
                      <a:pPr marL="0" marR="0">
                        <a:lnSpc>
                          <a:spcPct val="115000"/>
                        </a:lnSpc>
                        <a:spcBef>
                          <a:spcPts val="0"/>
                        </a:spcBef>
                        <a:spcAft>
                          <a:spcPts val="0"/>
                        </a:spcAft>
                      </a:pPr>
                      <a:r>
                        <a:rPr lang="en-US" sz="1600" b="1">
                          <a:effectLst/>
                          <a:latin typeface="Arial" panose="020B0604020202020204" pitchFamily="34" charset="0"/>
                          <a:cs typeface="Arial" panose="020B0604020202020204" pitchFamily="34" charset="0"/>
                        </a:rPr>
                        <a:t>Ending Balance</a:t>
                      </a:r>
                      <a:endParaRPr lang="en-US" sz="1600" b="1">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gn="r">
                        <a:lnSpc>
                          <a:spcPct val="115000"/>
                        </a:lnSpc>
                        <a:spcBef>
                          <a:spcPts val="0"/>
                        </a:spcBef>
                        <a:spcAft>
                          <a:spcPts val="0"/>
                        </a:spcAft>
                      </a:pPr>
                      <a:r>
                        <a:rPr lang="en-US" sz="1600" b="1" dirty="0">
                          <a:effectLst/>
                          <a:latin typeface="Arial" panose="020B0604020202020204" pitchFamily="34" charset="0"/>
                          <a:cs typeface="Arial" panose="020B0604020202020204" pitchFamily="34" charset="0"/>
                        </a:rPr>
                        <a:t> $   </a:t>
                      </a:r>
                      <a:r>
                        <a:rPr lang="en-US" sz="1600" b="1" baseline="0" dirty="0">
                          <a:effectLst/>
                          <a:latin typeface="Arial" panose="020B0604020202020204" pitchFamily="34" charset="0"/>
                          <a:cs typeface="Arial" panose="020B0604020202020204" pitchFamily="34" charset="0"/>
                        </a:rPr>
                        <a:t>  </a:t>
                      </a:r>
                      <a:r>
                        <a:rPr lang="en-US" sz="1600" b="1" dirty="0">
                          <a:effectLst/>
                          <a:latin typeface="Arial" panose="020B0604020202020204" pitchFamily="34" charset="0"/>
                          <a:cs typeface="Arial" panose="020B0604020202020204" pitchFamily="34" charset="0"/>
                        </a:rPr>
                        <a:t>706.51 </a:t>
                      </a:r>
                      <a:endParaRPr lang="en-US" sz="1600" b="1"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b="1" dirty="0">
                          <a:effectLst/>
                          <a:latin typeface="Arial" panose="020B0604020202020204" pitchFamily="34" charset="0"/>
                          <a:cs typeface="Arial" panose="020B0604020202020204" pitchFamily="34" charset="0"/>
                        </a:rPr>
                        <a:t> $     3,820.24 </a:t>
                      </a:r>
                      <a:endParaRPr lang="en-US" sz="1600" b="1" dirty="0">
                        <a:effectLst/>
                        <a:latin typeface="Arial" panose="020B0604020202020204" pitchFamily="34" charset="0"/>
                        <a:ea typeface="Calibri"/>
                        <a:cs typeface="Arial" panose="020B0604020202020204" pitchFamily="34" charset="0"/>
                      </a:endParaRPr>
                    </a:p>
                  </a:txBody>
                  <a:tcPr marL="68580" marR="68580" marT="0" marB="0" anchor="b"/>
                </a:tc>
                <a:tc>
                  <a:txBody>
                    <a:bodyPr/>
                    <a:lstStyle/>
                    <a:p>
                      <a:pPr marL="0" marR="0">
                        <a:lnSpc>
                          <a:spcPct val="115000"/>
                        </a:lnSpc>
                        <a:spcBef>
                          <a:spcPts val="0"/>
                        </a:spcBef>
                        <a:spcAft>
                          <a:spcPts val="0"/>
                        </a:spcAft>
                      </a:pPr>
                      <a:r>
                        <a:rPr lang="en-US" sz="1600" b="1" kern="1200" dirty="0">
                          <a:solidFill>
                            <a:schemeClr val="dk1"/>
                          </a:solidFill>
                          <a:effectLst/>
                          <a:latin typeface="Arial" panose="020B0604020202020204" pitchFamily="34" charset="0"/>
                          <a:ea typeface="+mn-ea"/>
                          <a:cs typeface="Arial" panose="020B0604020202020204" pitchFamily="34" charset="0"/>
                        </a:rPr>
                        <a:t> </a:t>
                      </a:r>
                      <a:r>
                        <a:rPr lang="en-US" sz="1600" b="1" kern="1200" dirty="0" smtClean="0">
                          <a:solidFill>
                            <a:schemeClr val="dk1"/>
                          </a:solidFill>
                          <a:effectLst/>
                          <a:latin typeface="Arial" panose="020B0604020202020204" pitchFamily="34" charset="0"/>
                          <a:ea typeface="+mn-ea"/>
                          <a:cs typeface="Arial" panose="020B0604020202020204" pitchFamily="34" charset="0"/>
                        </a:rPr>
                        <a:t> $4,526.75 </a:t>
                      </a:r>
                    </a:p>
                  </a:txBody>
                  <a:tcPr marL="68580" marR="68580" marT="0" marB="0" anchor="b"/>
                </a:tc>
                <a:extLst>
                  <a:ext uri="{0D108BD9-81ED-4DB2-BD59-A6C34878D82A}">
                    <a16:rowId xmlns:a16="http://schemas.microsoft.com/office/drawing/2014/main" xmlns="" val="10012"/>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855574783"/>
              </p:ext>
            </p:extLst>
          </p:nvPr>
        </p:nvGraphicFramePr>
        <p:xfrm>
          <a:off x="2470658" y="291116"/>
          <a:ext cx="7226300" cy="822960"/>
        </p:xfrm>
        <a:graphic>
          <a:graphicData uri="http://schemas.openxmlformats.org/drawingml/2006/table">
            <a:tbl>
              <a:tblPr/>
              <a:tblGrid>
                <a:gridCol w="7226300">
                  <a:extLst>
                    <a:ext uri="{9D8B030D-6E8A-4147-A177-3AD203B41FA5}">
                      <a16:colId xmlns:a16="http://schemas.microsoft.com/office/drawing/2014/main" xmlns="" val="20000"/>
                    </a:ext>
                  </a:extLst>
                </a:gridCol>
              </a:tblGrid>
              <a:tr h="190500">
                <a:tc>
                  <a:txBody>
                    <a:bodyPr/>
                    <a:lstStyle/>
                    <a:p>
                      <a:pPr algn="ctr" fontAlgn="t"/>
                      <a:r>
                        <a:rPr lang="en-US" sz="1800" b="0" i="1" u="none" strike="noStrike" dirty="0">
                          <a:solidFill>
                            <a:srgbClr val="000000"/>
                          </a:solidFill>
                          <a:effectLst/>
                          <a:latin typeface="Arial" panose="020B0604020202020204" pitchFamily="34" charset="0"/>
                          <a:cs typeface="Arial" panose="020B0604020202020204" pitchFamily="34" charset="0"/>
                        </a:rPr>
                        <a:t>Sherwood Forest Community Club</a:t>
                      </a:r>
                    </a:p>
                  </a:txBody>
                  <a:tcPr marL="0" marR="0" marT="0" marB="0">
                    <a:lnL>
                      <a:noFill/>
                    </a:lnL>
                    <a:lnR>
                      <a:noFill/>
                    </a:lnR>
                    <a:lnT>
                      <a:noFill/>
                    </a:lnT>
                    <a:lnB>
                      <a:noFill/>
                    </a:lnB>
                  </a:tcPr>
                </a:tc>
                <a:extLst>
                  <a:ext uri="{0D108BD9-81ED-4DB2-BD59-A6C34878D82A}">
                    <a16:rowId xmlns:a16="http://schemas.microsoft.com/office/drawing/2014/main" xmlns="" val="10000"/>
                  </a:ext>
                </a:extLst>
              </a:tr>
              <a:tr h="190500">
                <a:tc>
                  <a:txBody>
                    <a:bodyPr/>
                    <a:lstStyle/>
                    <a:p>
                      <a:pPr algn="ctr" fontAlgn="t"/>
                      <a:r>
                        <a:rPr lang="en-US" sz="1800" b="1" i="0" u="none" strike="noStrike">
                          <a:solidFill>
                            <a:srgbClr val="000000"/>
                          </a:solidFill>
                          <a:effectLst/>
                          <a:latin typeface="Arial" panose="020B0604020202020204" pitchFamily="34" charset="0"/>
                          <a:cs typeface="Arial" panose="020B0604020202020204" pitchFamily="34" charset="0"/>
                        </a:rPr>
                        <a:t>TREASURER'S ANNUAL REPORT</a:t>
                      </a:r>
                    </a:p>
                  </a:txBody>
                  <a:tcPr marL="0" marR="0" marT="0" marB="0">
                    <a:lnL>
                      <a:noFill/>
                    </a:lnL>
                    <a:lnR>
                      <a:noFill/>
                    </a:lnR>
                    <a:lnT>
                      <a:noFill/>
                    </a:lnT>
                    <a:lnB>
                      <a:noFill/>
                    </a:lnB>
                  </a:tcPr>
                </a:tc>
                <a:extLst>
                  <a:ext uri="{0D108BD9-81ED-4DB2-BD59-A6C34878D82A}">
                    <a16:rowId xmlns:a16="http://schemas.microsoft.com/office/drawing/2014/main" xmlns="" val="10001"/>
                  </a:ext>
                </a:extLst>
              </a:tr>
              <a:tr h="190500">
                <a:tc>
                  <a:txBody>
                    <a:bodyPr/>
                    <a:lstStyle/>
                    <a:p>
                      <a:pPr algn="ctr" fontAlgn="t"/>
                      <a:r>
                        <a:rPr lang="en-US" sz="1800" b="0" i="1" u="none" strike="noStrike" dirty="0">
                          <a:solidFill>
                            <a:srgbClr val="000000"/>
                          </a:solidFill>
                          <a:effectLst/>
                          <a:latin typeface="Arial" panose="020B0604020202020204" pitchFamily="34" charset="0"/>
                          <a:cs typeface="Arial" panose="020B0604020202020204" pitchFamily="34" charset="0"/>
                        </a:rPr>
                        <a:t>October 1, 2019 - September 30, 2020</a:t>
                      </a:r>
                    </a:p>
                  </a:txBody>
                  <a:tcPr marL="0" marR="0" marT="0" marB="0">
                    <a:lnL>
                      <a:noFill/>
                    </a:lnL>
                    <a:lnR>
                      <a:noFill/>
                    </a:lnR>
                    <a:lnT>
                      <a:noFill/>
                    </a:lnT>
                    <a:lnB>
                      <a:noFill/>
                    </a:lnB>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7997744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5000">
              <a:schemeClr val="accent6">
                <a:lumMod val="40000"/>
                <a:lumOff val="60000"/>
              </a:schemeClr>
            </a:gs>
            <a:gs pos="100000">
              <a:schemeClr val="accent6">
                <a:lumMod val="60000"/>
                <a:lumOff val="40000"/>
              </a:schemeClr>
            </a:gs>
          </a:gsLst>
          <a:lin ang="4200000" scaled="0"/>
        </a:gradFill>
        <a:effectLst/>
      </p:bgPr>
    </p:bg>
    <p:spTree>
      <p:nvGrpSpPr>
        <p:cNvPr id="1" name=""/>
        <p:cNvGrpSpPr/>
        <p:nvPr/>
      </p:nvGrpSpPr>
      <p:grpSpPr>
        <a:xfrm>
          <a:off x="0" y="0"/>
          <a:ext cx="0" cy="0"/>
          <a:chOff x="0" y="0"/>
          <a:chExt cx="0" cy="0"/>
        </a:xfrm>
      </p:grpSpPr>
      <p:sp>
        <p:nvSpPr>
          <p:cNvPr id="15" name="Title 1"/>
          <p:cNvSpPr>
            <a:spLocks noGrp="1"/>
          </p:cNvSpPr>
          <p:nvPr>
            <p:ph type="title"/>
          </p:nvPr>
        </p:nvSpPr>
        <p:spPr>
          <a:xfrm>
            <a:off x="2028048" y="475488"/>
            <a:ext cx="8229600" cy="1143000"/>
          </a:xfrm>
        </p:spPr>
        <p:txBody>
          <a:bodyPr>
            <a:noAutofit/>
          </a:bodyPr>
          <a:lstStyle/>
          <a:p>
            <a:pPr algn="ctr"/>
            <a:r>
              <a:rPr lang="en-US" b="1" dirty="0">
                <a:solidFill>
                  <a:schemeClr val="accent6">
                    <a:lumMod val="50000"/>
                  </a:schemeClr>
                </a:solidFill>
              </a:rPr>
              <a:t>Trustees statement on financial records</a:t>
            </a:r>
            <a:endParaRPr lang="en-US" b="1" dirty="0">
              <a:solidFill>
                <a:schemeClr val="accent6">
                  <a:lumMod val="50000"/>
                </a:schemeClr>
              </a:solidFill>
              <a:cs typeface="Calibri Light"/>
            </a:endParaRPr>
          </a:p>
        </p:txBody>
      </p:sp>
      <p:sp>
        <p:nvSpPr>
          <p:cNvPr id="16" name="TextBox 15"/>
          <p:cNvSpPr txBox="1"/>
          <p:nvPr/>
        </p:nvSpPr>
        <p:spPr>
          <a:xfrm>
            <a:off x="1102071" y="2484419"/>
            <a:ext cx="9993154" cy="2185214"/>
          </a:xfrm>
          <a:prstGeom prst="rect">
            <a:avLst/>
          </a:prstGeom>
          <a:noFill/>
        </p:spPr>
        <p:txBody>
          <a:bodyPr wrap="square" lIns="91440" tIns="45720" rIns="91440" bIns="45720" rtlCol="0" anchor="t">
            <a:spAutoFit/>
          </a:bodyPr>
          <a:lstStyle/>
          <a:p>
            <a:endParaRPr lang="en-US" sz="2400" dirty="0">
              <a:solidFill>
                <a:srgbClr val="C00000"/>
              </a:solidFill>
            </a:endParaRPr>
          </a:p>
          <a:p>
            <a:r>
              <a:rPr lang="en-US" sz="2400" dirty="0">
                <a:cs typeface="Calibri"/>
              </a:rPr>
              <a:t>We have examined the treasurer's accounts every monthly meeting as </a:t>
            </a:r>
            <a:endParaRPr lang="en-US" sz="2400" dirty="0">
              <a:ea typeface="+mn-lt"/>
              <a:cs typeface="+mn-lt"/>
            </a:endParaRPr>
          </a:p>
          <a:p>
            <a:r>
              <a:rPr lang="en-US" sz="2400" dirty="0">
                <a:ea typeface="+mn-lt"/>
                <a:cs typeface="+mn-lt"/>
              </a:rPr>
              <a:t>well as </a:t>
            </a:r>
            <a:r>
              <a:rPr lang="en-US" sz="2400" dirty="0">
                <a:cs typeface="Calibri"/>
              </a:rPr>
              <a:t>the annual report and found them to be complete and correct. </a:t>
            </a:r>
          </a:p>
          <a:p>
            <a:r>
              <a:rPr lang="en-US" sz="2400" dirty="0">
                <a:ea typeface="+mn-lt"/>
                <a:cs typeface="+mn-lt"/>
              </a:rPr>
              <a:t>Therefore we sign on the treasurer’s annual report.</a:t>
            </a:r>
          </a:p>
          <a:p>
            <a:r>
              <a:rPr lang="en-US" sz="2000" i="1" dirty="0">
                <a:ea typeface="+mn-lt"/>
                <a:cs typeface="+mn-lt"/>
              </a:rPr>
              <a:t>                                               - Janet Castaneda, Emmanuel Solis and Kurt Howeler. </a:t>
            </a:r>
            <a:endParaRPr lang="en-US" sz="2000" dirty="0">
              <a:cs typeface="Calibri"/>
            </a:endParaRPr>
          </a:p>
          <a:p>
            <a:r>
              <a:rPr lang="en-US" sz="2000" dirty="0">
                <a:ea typeface="+mn-lt"/>
                <a:cs typeface="+mn-lt"/>
              </a:rPr>
              <a:t>                                                                               </a:t>
            </a:r>
            <a:r>
              <a:rPr lang="en-US" sz="2000" b="1" dirty="0">
                <a:ea typeface="+mn-lt"/>
                <a:cs typeface="+mn-lt"/>
              </a:rPr>
              <a:t>SFCC Trustees</a:t>
            </a:r>
          </a:p>
        </p:txBody>
      </p:sp>
    </p:spTree>
    <p:extLst>
      <p:ext uri="{BB962C8B-B14F-4D97-AF65-F5344CB8AC3E}">
        <p14:creationId xmlns:p14="http://schemas.microsoft.com/office/powerpoint/2010/main" val="31509553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5000">
              <a:schemeClr val="accent6">
                <a:lumMod val="40000"/>
                <a:lumOff val="60000"/>
              </a:schemeClr>
            </a:gs>
            <a:gs pos="100000">
              <a:schemeClr val="accent6">
                <a:lumMod val="60000"/>
                <a:lumOff val="40000"/>
              </a:schemeClr>
            </a:gs>
          </a:gsLst>
          <a:lin ang="4200000" scaled="0"/>
        </a:gradFill>
        <a:effectLst/>
      </p:bgPr>
    </p:bg>
    <p:spTree>
      <p:nvGrpSpPr>
        <p:cNvPr id="1" name=""/>
        <p:cNvGrpSpPr/>
        <p:nvPr/>
      </p:nvGrpSpPr>
      <p:grpSpPr>
        <a:xfrm>
          <a:off x="0" y="0"/>
          <a:ext cx="0" cy="0"/>
          <a:chOff x="0" y="0"/>
          <a:chExt cx="0" cy="0"/>
        </a:xfrm>
      </p:grpSpPr>
      <p:sp>
        <p:nvSpPr>
          <p:cNvPr id="15" name="Title 1"/>
          <p:cNvSpPr>
            <a:spLocks noGrp="1"/>
          </p:cNvSpPr>
          <p:nvPr>
            <p:ph type="title"/>
          </p:nvPr>
        </p:nvSpPr>
        <p:spPr>
          <a:xfrm>
            <a:off x="2028048" y="475488"/>
            <a:ext cx="8229600" cy="1143000"/>
          </a:xfrm>
        </p:spPr>
        <p:txBody>
          <a:bodyPr>
            <a:noAutofit/>
          </a:bodyPr>
          <a:lstStyle/>
          <a:p>
            <a:pPr algn="ctr"/>
            <a:r>
              <a:rPr lang="en-US" b="1" dirty="0">
                <a:solidFill>
                  <a:schemeClr val="accent6">
                    <a:lumMod val="50000"/>
                  </a:schemeClr>
                </a:solidFill>
              </a:rPr>
              <a:t>Block</a:t>
            </a:r>
            <a:r>
              <a:rPr lang="en-US" sz="3600" b="1" dirty="0">
                <a:solidFill>
                  <a:schemeClr val="accent6">
                    <a:lumMod val="50000"/>
                  </a:schemeClr>
                </a:solidFill>
                <a:latin typeface="arial"/>
              </a:rPr>
              <a:t> </a:t>
            </a:r>
            <a:r>
              <a:rPr lang="en-US" b="1" dirty="0">
                <a:solidFill>
                  <a:schemeClr val="accent6">
                    <a:lumMod val="50000"/>
                  </a:schemeClr>
                </a:solidFill>
              </a:rPr>
              <a:t>Dues &amp; Donations</a:t>
            </a:r>
          </a:p>
        </p:txBody>
      </p:sp>
      <p:sp>
        <p:nvSpPr>
          <p:cNvPr id="16" name="TextBox 15"/>
          <p:cNvSpPr txBox="1"/>
          <p:nvPr/>
        </p:nvSpPr>
        <p:spPr>
          <a:xfrm>
            <a:off x="1319785" y="2547919"/>
            <a:ext cx="2218941" cy="461665"/>
          </a:xfrm>
          <a:prstGeom prst="rect">
            <a:avLst/>
          </a:prstGeom>
          <a:noFill/>
        </p:spPr>
        <p:txBody>
          <a:bodyPr wrap="none" rtlCol="0">
            <a:spAutoFit/>
          </a:bodyPr>
          <a:lstStyle/>
          <a:p>
            <a:r>
              <a:rPr lang="en-US" sz="2400" dirty="0"/>
              <a:t>Contributors: </a:t>
            </a:r>
            <a:r>
              <a:rPr lang="en-US" sz="2400" dirty="0">
                <a:solidFill>
                  <a:srgbClr val="C00000"/>
                </a:solidFill>
              </a:rPr>
              <a:t>54</a:t>
            </a:r>
          </a:p>
        </p:txBody>
      </p:sp>
      <p:sp>
        <p:nvSpPr>
          <p:cNvPr id="17" name="TextBox 16"/>
          <p:cNvSpPr txBox="1"/>
          <p:nvPr/>
        </p:nvSpPr>
        <p:spPr>
          <a:xfrm>
            <a:off x="3538726" y="2556830"/>
            <a:ext cx="3342453" cy="461665"/>
          </a:xfrm>
          <a:prstGeom prst="rect">
            <a:avLst/>
          </a:prstGeom>
          <a:noFill/>
        </p:spPr>
        <p:txBody>
          <a:bodyPr wrap="none" rtlCol="0">
            <a:spAutoFit/>
          </a:bodyPr>
          <a:lstStyle/>
          <a:p>
            <a:r>
              <a:rPr lang="en-US" sz="2400"/>
              <a:t>Dues Collected:  </a:t>
            </a:r>
            <a:r>
              <a:rPr lang="en-US" sz="2400">
                <a:solidFill>
                  <a:srgbClr val="00B050"/>
                </a:solidFill>
              </a:rPr>
              <a:t>$540.00 </a:t>
            </a:r>
          </a:p>
        </p:txBody>
      </p:sp>
      <p:sp>
        <p:nvSpPr>
          <p:cNvPr id="18" name="TextBox 17"/>
          <p:cNvSpPr txBox="1"/>
          <p:nvPr/>
        </p:nvSpPr>
        <p:spPr>
          <a:xfrm>
            <a:off x="6804770" y="2556830"/>
            <a:ext cx="3617209" cy="461665"/>
          </a:xfrm>
          <a:prstGeom prst="rect">
            <a:avLst/>
          </a:prstGeom>
          <a:noFill/>
        </p:spPr>
        <p:txBody>
          <a:bodyPr wrap="none" lIns="91440" tIns="45720" rIns="91440" bIns="45720" rtlCol="0" anchor="t">
            <a:spAutoFit/>
          </a:bodyPr>
          <a:lstStyle/>
          <a:p>
            <a:r>
              <a:rPr lang="en-US" sz="2400" dirty="0"/>
              <a:t>Donations Given:  </a:t>
            </a:r>
            <a:r>
              <a:rPr lang="en-US" sz="2400" dirty="0" smtClean="0"/>
              <a:t> </a:t>
            </a:r>
            <a:r>
              <a:rPr lang="en-US" sz="2400" b="1" dirty="0">
                <a:solidFill>
                  <a:srgbClr val="00B050"/>
                </a:solidFill>
              </a:rPr>
              <a:t>$</a:t>
            </a:r>
            <a:r>
              <a:rPr lang="en-US" sz="2400" b="1" dirty="0" smtClean="0">
                <a:solidFill>
                  <a:srgbClr val="00B050"/>
                </a:solidFill>
              </a:rPr>
              <a:t>435.00</a:t>
            </a:r>
            <a:endParaRPr lang="en-US" sz="2400" b="1" dirty="0">
              <a:solidFill>
                <a:srgbClr val="00B050"/>
              </a:solidFill>
            </a:endParaRPr>
          </a:p>
        </p:txBody>
      </p:sp>
      <p:sp>
        <p:nvSpPr>
          <p:cNvPr id="19" name="TextBox 18"/>
          <p:cNvSpPr txBox="1"/>
          <p:nvPr/>
        </p:nvSpPr>
        <p:spPr>
          <a:xfrm>
            <a:off x="1287512" y="3062642"/>
            <a:ext cx="2656625" cy="400110"/>
          </a:xfrm>
          <a:prstGeom prst="rect">
            <a:avLst/>
          </a:prstGeom>
          <a:noFill/>
        </p:spPr>
        <p:txBody>
          <a:bodyPr wrap="none" rtlCol="0">
            <a:spAutoFit/>
          </a:bodyPr>
          <a:lstStyle/>
          <a:p>
            <a:r>
              <a:rPr lang="en-US" sz="2000" dirty="0"/>
              <a:t>Residences in Area: </a:t>
            </a:r>
            <a:r>
              <a:rPr lang="en-US" sz="2000" dirty="0">
                <a:solidFill>
                  <a:srgbClr val="C00000"/>
                </a:solidFill>
              </a:rPr>
              <a:t>250</a:t>
            </a:r>
          </a:p>
        </p:txBody>
      </p:sp>
      <p:sp>
        <p:nvSpPr>
          <p:cNvPr id="20" name="TextBox 19"/>
          <p:cNvSpPr txBox="1"/>
          <p:nvPr/>
        </p:nvSpPr>
        <p:spPr>
          <a:xfrm>
            <a:off x="5663185" y="3031901"/>
            <a:ext cx="4594463" cy="400110"/>
          </a:xfrm>
          <a:prstGeom prst="rect">
            <a:avLst/>
          </a:prstGeom>
          <a:noFill/>
        </p:spPr>
        <p:txBody>
          <a:bodyPr wrap="none" rtlCol="0">
            <a:spAutoFit/>
          </a:bodyPr>
          <a:lstStyle/>
          <a:p>
            <a:r>
              <a:rPr lang="en-US" sz="2000" dirty="0"/>
              <a:t>Donated Newsletter Printing: </a:t>
            </a:r>
            <a:r>
              <a:rPr lang="en-US" sz="2000" b="1" dirty="0">
                <a:solidFill>
                  <a:srgbClr val="00B050"/>
                </a:solidFill>
              </a:rPr>
              <a:t>Very Helpful</a:t>
            </a:r>
          </a:p>
        </p:txBody>
      </p:sp>
      <p:sp>
        <p:nvSpPr>
          <p:cNvPr id="21" name="TextBox 20"/>
          <p:cNvSpPr txBox="1"/>
          <p:nvPr/>
        </p:nvSpPr>
        <p:spPr>
          <a:xfrm>
            <a:off x="5663185" y="3596035"/>
            <a:ext cx="4101316" cy="400110"/>
          </a:xfrm>
          <a:prstGeom prst="rect">
            <a:avLst/>
          </a:prstGeom>
          <a:noFill/>
        </p:spPr>
        <p:txBody>
          <a:bodyPr wrap="none" rtlCol="0">
            <a:spAutoFit/>
          </a:bodyPr>
          <a:lstStyle/>
          <a:p>
            <a:r>
              <a:rPr lang="en-US" sz="2000" dirty="0"/>
              <a:t>Donated Website Costs: </a:t>
            </a:r>
            <a:r>
              <a:rPr lang="en-US" sz="2000" b="1" dirty="0">
                <a:solidFill>
                  <a:srgbClr val="00B050"/>
                </a:solidFill>
              </a:rPr>
              <a:t>Very Helpful</a:t>
            </a:r>
          </a:p>
        </p:txBody>
      </p:sp>
    </p:spTree>
    <p:extLst>
      <p:ext uri="{BB962C8B-B14F-4D97-AF65-F5344CB8AC3E}">
        <p14:creationId xmlns:p14="http://schemas.microsoft.com/office/powerpoint/2010/main" val="37964528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6681" y="1541721"/>
            <a:ext cx="4805996" cy="2826415"/>
          </a:xfrm>
        </p:spPr>
        <p:txBody>
          <a:bodyPr vert="horz" lIns="91440" tIns="45720" rIns="91440" bIns="45720" rtlCol="0" anchor="t">
            <a:normAutofit fontScale="90000"/>
          </a:bodyPr>
          <a:lstStyle/>
          <a:p>
            <a:pPr algn="ctr"/>
            <a:r>
              <a:rPr lang="en-US" sz="5400" kern="1200" dirty="0">
                <a:solidFill>
                  <a:schemeClr val="accent6"/>
                </a:solidFill>
                <a:latin typeface="Bookman Old Style" panose="02050604050505020204" pitchFamily="18" charset="0"/>
              </a:rPr>
              <a:t>THANK </a:t>
            </a:r>
            <a:r>
              <a:rPr lang="en-US" sz="5400" b="1" kern="1200" dirty="0">
                <a:solidFill>
                  <a:schemeClr val="accent6"/>
                </a:solidFill>
                <a:latin typeface="Bookman Old Style" panose="02050604050505020204" pitchFamily="18" charset="0"/>
              </a:rPr>
              <a:t>YOU</a:t>
            </a:r>
            <a:r>
              <a:rPr lang="en-US" sz="5400" kern="1200" dirty="0">
                <a:solidFill>
                  <a:schemeClr val="accent6"/>
                </a:solidFill>
                <a:latin typeface="Bookman Old Style" panose="02050604050505020204" pitchFamily="18" charset="0"/>
              </a:rPr>
              <a:t> </a:t>
            </a:r>
            <a:br>
              <a:rPr lang="en-US" sz="5400" kern="1200" dirty="0">
                <a:solidFill>
                  <a:schemeClr val="accent6"/>
                </a:solidFill>
                <a:latin typeface="Bookman Old Style" panose="02050604050505020204" pitchFamily="18" charset="0"/>
              </a:rPr>
            </a:br>
            <a:r>
              <a:rPr lang="en-US" sz="5400" kern="1200" dirty="0">
                <a:solidFill>
                  <a:schemeClr val="accent6"/>
                </a:solidFill>
                <a:latin typeface="Bookman Old Style" panose="02050604050505020204" pitchFamily="18" charset="0"/>
              </a:rPr>
              <a:t>FOR </a:t>
            </a:r>
            <a:br>
              <a:rPr lang="en-US" sz="5400" kern="1200" dirty="0">
                <a:solidFill>
                  <a:schemeClr val="accent6"/>
                </a:solidFill>
                <a:latin typeface="Bookman Old Style" panose="02050604050505020204" pitchFamily="18" charset="0"/>
              </a:rPr>
            </a:br>
            <a:r>
              <a:rPr lang="en-US" sz="5400" kern="1200" dirty="0">
                <a:solidFill>
                  <a:schemeClr val="accent6"/>
                </a:solidFill>
                <a:latin typeface="Bookman Old Style" panose="02050604050505020204" pitchFamily="18" charset="0"/>
              </a:rPr>
              <a:t>YOUR SUPPORT!</a:t>
            </a:r>
          </a:p>
        </p:txBody>
      </p:sp>
      <p:pic>
        <p:nvPicPr>
          <p:cNvPr id="5" name="Graphic 5" descr="Smiling Face with No Fill">
            <a:extLst>
              <a:ext uri="{FF2B5EF4-FFF2-40B4-BE49-F238E27FC236}">
                <a16:creationId xmlns:a16="http://schemas.microsoft.com/office/drawing/2014/main" xmlns="" id="{3CE054BB-BFE5-4B92-A53C-80CF638BDC34}"/>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838440" y="1453813"/>
            <a:ext cx="4141760" cy="4436624"/>
          </a:xfrm>
          <a:prstGeom prst="rect">
            <a:avLst/>
          </a:prstGeom>
          <a:noFill/>
          <a:ln>
            <a:noFill/>
          </a:ln>
        </p:spPr>
      </p:pic>
    </p:spTree>
    <p:extLst>
      <p:ext uri="{BB962C8B-B14F-4D97-AF65-F5344CB8AC3E}">
        <p14:creationId xmlns:p14="http://schemas.microsoft.com/office/powerpoint/2010/main" val="854752096"/>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37814" y="397271"/>
            <a:ext cx="7081583" cy="1090239"/>
          </a:xfrm>
        </p:spPr>
        <p:txBody>
          <a:bodyPr vert="horz" lIns="91440" tIns="45720" rIns="91440" bIns="45720" rtlCol="0" anchor="ctr">
            <a:normAutofit fontScale="90000"/>
          </a:bodyPr>
          <a:lstStyle/>
          <a:p>
            <a:r>
              <a:rPr lang="en-US" b="1" kern="1200" dirty="0">
                <a:solidFill>
                  <a:schemeClr val="accent6">
                    <a:lumMod val="50000"/>
                  </a:schemeClr>
                </a:solidFill>
                <a:latin typeface="+mj-lt"/>
                <a:ea typeface="+mj-ea"/>
                <a:cs typeface="+mj-cs"/>
              </a:rPr>
              <a:t>Annual dues – Payment options</a:t>
            </a:r>
          </a:p>
        </p:txBody>
      </p:sp>
      <p:sp>
        <p:nvSpPr>
          <p:cNvPr id="15" name="Freeform 62">
            <a:extLst>
              <a:ext uri="{FF2B5EF4-FFF2-40B4-BE49-F238E27FC236}">
                <a16:creationId xmlns:a16="http://schemas.microsoft.com/office/drawing/2014/main" xmlns=""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Graphic 7" descr="Checkmark">
            <a:extLst>
              <a:ext uri="{FF2B5EF4-FFF2-40B4-BE49-F238E27FC236}">
                <a16:creationId xmlns:a16="http://schemas.microsoft.com/office/drawing/2014/main" xmlns="" id="{6B33EE4A-2B35-4D4C-A9EB-883A189F91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50254" y="1629089"/>
            <a:ext cx="3620021" cy="3620021"/>
          </a:xfrm>
          <a:prstGeom prst="rect">
            <a:avLst/>
          </a:prstGeom>
        </p:spPr>
      </p:pic>
      <p:sp>
        <p:nvSpPr>
          <p:cNvPr id="4" name="Content Placeholder 2"/>
          <p:cNvSpPr txBox="1">
            <a:spLocks/>
          </p:cNvSpPr>
          <p:nvPr/>
        </p:nvSpPr>
        <p:spPr>
          <a:xfrm>
            <a:off x="5531476" y="1629090"/>
            <a:ext cx="6445876" cy="500353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solidFill>
                  <a:srgbClr val="000000"/>
                </a:solidFill>
              </a:rPr>
              <a:t>Annual dues will remain at </a:t>
            </a:r>
            <a:r>
              <a:rPr lang="en-US" sz="2000" b="1">
                <a:solidFill>
                  <a:srgbClr val="000000"/>
                </a:solidFill>
              </a:rPr>
              <a:t>$10 </a:t>
            </a:r>
            <a:r>
              <a:rPr lang="en-US" sz="2000">
                <a:solidFill>
                  <a:srgbClr val="000000"/>
                </a:solidFill>
              </a:rPr>
              <a:t>per </a:t>
            </a:r>
            <a:r>
              <a:rPr lang="en-US" sz="2000" dirty="0">
                <a:solidFill>
                  <a:srgbClr val="000000"/>
                </a:solidFill>
              </a:rPr>
              <a:t>household </a:t>
            </a:r>
            <a:endParaRPr lang="en-US" sz="2000" b="1" dirty="0">
              <a:solidFill>
                <a:srgbClr val="000000"/>
              </a:solidFill>
            </a:endParaRPr>
          </a:p>
          <a:p>
            <a:pPr marL="0" indent="0">
              <a:buNone/>
            </a:pPr>
            <a:r>
              <a:rPr lang="en-US" sz="2000">
                <a:solidFill>
                  <a:srgbClr val="000000"/>
                </a:solidFill>
              </a:rPr>
              <a:t>Ways to pay your dues:</a:t>
            </a:r>
            <a:endParaRPr lang="en-US" sz="2000" dirty="0">
              <a:solidFill>
                <a:srgbClr val="000000"/>
              </a:solidFill>
            </a:endParaRPr>
          </a:p>
          <a:p>
            <a:pPr lvl="1"/>
            <a:r>
              <a:rPr lang="en-US" sz="2000">
                <a:solidFill>
                  <a:srgbClr val="000000"/>
                </a:solidFill>
              </a:rPr>
              <a:t>Send a</a:t>
            </a:r>
            <a:r>
              <a:rPr lang="en-US" sz="2000" b="1" dirty="0">
                <a:solidFill>
                  <a:srgbClr val="000000"/>
                </a:solidFill>
              </a:rPr>
              <a:t> check/cash </a:t>
            </a:r>
            <a:r>
              <a:rPr lang="en-US" sz="2000" dirty="0">
                <a:solidFill>
                  <a:srgbClr val="000000"/>
                </a:solidFill>
              </a:rPr>
              <a:t>in </a:t>
            </a:r>
            <a:r>
              <a:rPr lang="en-US" sz="2000">
                <a:solidFill>
                  <a:srgbClr val="000000"/>
                </a:solidFill>
              </a:rPr>
              <a:t>the envelope sent </a:t>
            </a:r>
            <a:r>
              <a:rPr lang="en-US" sz="2000" dirty="0">
                <a:solidFill>
                  <a:srgbClr val="000000"/>
                </a:solidFill>
              </a:rPr>
              <a:t>with the spring newsletter (was later this year)</a:t>
            </a:r>
            <a:endParaRPr lang="en-US" sz="2000">
              <a:solidFill>
                <a:srgbClr val="000000"/>
              </a:solidFill>
            </a:endParaRPr>
          </a:p>
          <a:p>
            <a:pPr lvl="1"/>
            <a:r>
              <a:rPr lang="en-US" sz="2000">
                <a:solidFill>
                  <a:srgbClr val="000000"/>
                </a:solidFill>
              </a:rPr>
              <a:t>Setup </a:t>
            </a:r>
            <a:r>
              <a:rPr lang="en-US" sz="2000" b="1" dirty="0">
                <a:solidFill>
                  <a:srgbClr val="000000"/>
                </a:solidFill>
              </a:rPr>
              <a:t>automatic bill payment </a:t>
            </a:r>
            <a:br>
              <a:rPr lang="en-US" sz="2000" b="1" dirty="0">
                <a:solidFill>
                  <a:srgbClr val="000000"/>
                </a:solidFill>
              </a:rPr>
            </a:br>
            <a:r>
              <a:rPr lang="en-US" sz="2000" dirty="0">
                <a:solidFill>
                  <a:srgbClr val="000000"/>
                </a:solidFill>
              </a:rPr>
              <a:t>through</a:t>
            </a:r>
            <a:r>
              <a:rPr lang="en-US" sz="2000">
                <a:solidFill>
                  <a:srgbClr val="000000"/>
                </a:solidFill>
              </a:rPr>
              <a:t> your checking account</a:t>
            </a:r>
          </a:p>
          <a:p>
            <a:pPr lvl="2"/>
            <a:r>
              <a:rPr lang="en-US">
                <a:solidFill>
                  <a:srgbClr val="000000"/>
                </a:solidFill>
              </a:rPr>
              <a:t>Your bank will send a check for you once a year. Set it and forget it!</a:t>
            </a:r>
          </a:p>
          <a:p>
            <a:pPr lvl="2"/>
            <a:r>
              <a:rPr lang="en-US">
                <a:solidFill>
                  <a:srgbClr val="000000"/>
                </a:solidFill>
              </a:rPr>
              <a:t>No additional cost for you</a:t>
            </a:r>
          </a:p>
          <a:p>
            <a:pPr lvl="1"/>
            <a:r>
              <a:rPr lang="en-US" sz="2000">
                <a:solidFill>
                  <a:srgbClr val="000000"/>
                </a:solidFill>
              </a:rPr>
              <a:t>Send to:</a:t>
            </a:r>
          </a:p>
          <a:p>
            <a:pPr marL="685800" lvl="2" indent="0">
              <a:buNone/>
            </a:pPr>
            <a:r>
              <a:rPr lang="en-US">
                <a:solidFill>
                  <a:srgbClr val="000000"/>
                </a:solidFill>
              </a:rPr>
              <a:t>	</a:t>
            </a:r>
            <a:r>
              <a:rPr lang="en-US" i="1">
                <a:solidFill>
                  <a:srgbClr val="000000"/>
                </a:solidFill>
              </a:rPr>
              <a:t>Sherwood Forest Community Club</a:t>
            </a:r>
          </a:p>
          <a:p>
            <a:pPr marL="685800" lvl="2" indent="0">
              <a:buNone/>
            </a:pPr>
            <a:r>
              <a:rPr lang="en-US" i="1">
                <a:solidFill>
                  <a:srgbClr val="000000"/>
                </a:solidFill>
              </a:rPr>
              <a:t>	P.O Box 7344, Bellevue, WA 98008</a:t>
            </a:r>
          </a:p>
          <a:p>
            <a:pPr marL="685800" lvl="2" indent="0">
              <a:buNone/>
            </a:pPr>
            <a:r>
              <a:rPr lang="en-US" i="1">
                <a:solidFill>
                  <a:srgbClr val="000000"/>
                </a:solidFill>
              </a:rPr>
              <a:t>	Tel (425) 985 6618</a:t>
            </a:r>
          </a:p>
          <a:p>
            <a:pPr lvl="3"/>
            <a:endParaRPr lang="en-US" sz="1600">
              <a:solidFill>
                <a:srgbClr val="000000"/>
              </a:solidFill>
            </a:endParaRPr>
          </a:p>
        </p:txBody>
      </p:sp>
    </p:spTree>
    <p:extLst>
      <p:ext uri="{BB962C8B-B14F-4D97-AF65-F5344CB8AC3E}">
        <p14:creationId xmlns:p14="http://schemas.microsoft.com/office/powerpoint/2010/main" val="25463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5000">
              <a:schemeClr val="accent6">
                <a:lumMod val="40000"/>
                <a:lumOff val="60000"/>
              </a:schemeClr>
            </a:gs>
            <a:gs pos="100000">
              <a:schemeClr val="accent6">
                <a:lumMod val="60000"/>
                <a:lumOff val="40000"/>
              </a:schemeClr>
            </a:gs>
          </a:gsLst>
          <a:lin ang="4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7200" kern="1200" dirty="0">
                <a:solidFill>
                  <a:schemeClr val="accent6">
                    <a:lumMod val="50000"/>
                  </a:schemeClr>
                </a:solidFill>
                <a:latin typeface="+mj-lt"/>
                <a:ea typeface="+mj-ea"/>
                <a:cs typeface="+mj-cs"/>
              </a:rPr>
              <a:t>Land Use</a:t>
            </a:r>
          </a:p>
        </p:txBody>
      </p:sp>
    </p:spTree>
    <p:extLst>
      <p:ext uri="{BB962C8B-B14F-4D97-AF65-F5344CB8AC3E}">
        <p14:creationId xmlns:p14="http://schemas.microsoft.com/office/powerpoint/2010/main" val="35241536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5000">
              <a:schemeClr val="accent6">
                <a:lumMod val="40000"/>
                <a:lumOff val="60000"/>
              </a:schemeClr>
            </a:gs>
            <a:gs pos="100000">
              <a:schemeClr val="accent6">
                <a:lumMod val="60000"/>
                <a:lumOff val="40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9904" y="426721"/>
            <a:ext cx="3669161" cy="2760098"/>
          </a:xfrm>
        </p:spPr>
        <p:txBody>
          <a:bodyPr>
            <a:normAutofit/>
          </a:bodyPr>
          <a:lstStyle/>
          <a:p>
            <a:r>
              <a:rPr lang="en-US" sz="8800" b="1" dirty="0">
                <a:solidFill>
                  <a:schemeClr val="accent6">
                    <a:lumMod val="50000"/>
                  </a:schemeClr>
                </a:solidFill>
              </a:rPr>
              <a:t>BTC</a:t>
            </a:r>
          </a:p>
        </p:txBody>
      </p:sp>
      <p:sp>
        <p:nvSpPr>
          <p:cNvPr id="3" name="Content Placeholder 2"/>
          <p:cNvSpPr>
            <a:spLocks noGrp="1"/>
          </p:cNvSpPr>
          <p:nvPr>
            <p:ph idx="1"/>
          </p:nvPr>
        </p:nvSpPr>
        <p:spPr>
          <a:xfrm>
            <a:off x="5209504" y="274320"/>
            <a:ext cx="6187154" cy="6461760"/>
          </a:xfrm>
        </p:spPr>
        <p:txBody>
          <a:bodyPr anchor="ctr">
            <a:normAutofit/>
          </a:bodyPr>
          <a:lstStyle/>
          <a:p>
            <a:r>
              <a:rPr lang="en-US" sz="2400" dirty="0">
                <a:solidFill>
                  <a:srgbClr val="000000"/>
                </a:solidFill>
              </a:rPr>
              <a:t>Nothing currently to report</a:t>
            </a:r>
          </a:p>
          <a:p>
            <a:r>
              <a:rPr lang="en-US" sz="2400" dirty="0" smtClean="0">
                <a:solidFill>
                  <a:srgbClr val="0070C0"/>
                </a:solidFill>
              </a:rPr>
              <a:t>Thanks to efforts aided Emmanuel &amp; Janet talking directly to council members. The city council narrowly  approved keeping 3 year major planning revision frequency!</a:t>
            </a:r>
          </a:p>
          <a:p>
            <a:r>
              <a:rPr lang="en-US" sz="2400" dirty="0" smtClean="0">
                <a:solidFill>
                  <a:srgbClr val="000000"/>
                </a:solidFill>
              </a:rPr>
              <a:t>No </a:t>
            </a:r>
            <a:r>
              <a:rPr lang="en-US" sz="2400" dirty="0">
                <a:solidFill>
                  <a:srgbClr val="000000"/>
                </a:solidFill>
              </a:rPr>
              <a:t>applications allowed while the </a:t>
            </a:r>
            <a:r>
              <a:rPr lang="en-US" sz="2400" b="1" dirty="0">
                <a:solidFill>
                  <a:srgbClr val="000000"/>
                </a:solidFill>
              </a:rPr>
              <a:t>Great Neighborhoods </a:t>
            </a:r>
            <a:r>
              <a:rPr lang="en-US" sz="2400" dirty="0">
                <a:solidFill>
                  <a:srgbClr val="000000"/>
                </a:solidFill>
              </a:rPr>
              <a:t>city planning changes are in progress (</a:t>
            </a:r>
            <a:r>
              <a:rPr lang="en-US" sz="2400" i="1" dirty="0">
                <a:solidFill>
                  <a:srgbClr val="000000"/>
                </a:solidFill>
              </a:rPr>
              <a:t>more on that later</a:t>
            </a:r>
            <a:r>
              <a:rPr lang="en-US" sz="2400" dirty="0">
                <a:solidFill>
                  <a:srgbClr val="000000"/>
                </a:solidFill>
              </a:rPr>
              <a:t>).</a:t>
            </a:r>
            <a:endParaRPr lang="en-US" b="1" dirty="0">
              <a:solidFill>
                <a:srgbClr val="000000"/>
              </a:solidFill>
            </a:endParaRPr>
          </a:p>
          <a:p>
            <a:r>
              <a:rPr lang="en-US" sz="2400" dirty="0">
                <a:solidFill>
                  <a:srgbClr val="000000"/>
                </a:solidFill>
              </a:rPr>
              <a:t>Last year city council adopted the resolution sponsored by SFCC (and other Northeast neighborhoods) to limit number of re-application for Comprehensive Plan Amendment</a:t>
            </a:r>
          </a:p>
          <a:p>
            <a:r>
              <a:rPr lang="en-US" sz="2400" dirty="0">
                <a:solidFill>
                  <a:srgbClr val="000000"/>
                </a:solidFill>
              </a:rPr>
              <a:t>SFCC will continue to stay engaged</a:t>
            </a:r>
          </a:p>
        </p:txBody>
      </p:sp>
      <p:sp>
        <p:nvSpPr>
          <p:cNvPr id="4" name="Tree"/>
          <p:cNvSpPr>
            <a:spLocks noEditPoints="1" noChangeArrowheads="1"/>
          </p:cNvSpPr>
          <p:nvPr/>
        </p:nvSpPr>
        <p:spPr bwMode="auto">
          <a:xfrm>
            <a:off x="2827935" y="814077"/>
            <a:ext cx="1809750" cy="5123583"/>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9736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0000"/>
                <a:lumOff val="40000"/>
              </a:schemeClr>
            </a:gs>
            <a:gs pos="50000">
              <a:schemeClr val="accent6">
                <a:lumMod val="20000"/>
                <a:lumOff val="80000"/>
              </a:schemeClr>
            </a:gs>
            <a:gs pos="100000">
              <a:schemeClr val="accent6">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E79156-0439-4E31-88D3-4D5D845FD83E}"/>
              </a:ext>
            </a:extLst>
          </p:cNvPr>
          <p:cNvSpPr>
            <a:spLocks noGrp="1"/>
          </p:cNvSpPr>
          <p:nvPr>
            <p:ph type="title"/>
          </p:nvPr>
        </p:nvSpPr>
        <p:spPr>
          <a:xfrm>
            <a:off x="5492839" y="315532"/>
            <a:ext cx="6201178" cy="1635617"/>
          </a:xfrm>
        </p:spPr>
        <p:txBody>
          <a:bodyPr>
            <a:normAutofit/>
          </a:bodyPr>
          <a:lstStyle/>
          <a:p>
            <a:r>
              <a:rPr lang="en-US" sz="4100">
                <a:solidFill>
                  <a:srgbClr val="000000"/>
                </a:solidFill>
              </a:rPr>
              <a:t>More development near Sherwood Forest</a:t>
            </a:r>
          </a:p>
        </p:txBody>
      </p:sp>
      <p:sp>
        <p:nvSpPr>
          <p:cNvPr id="14" name="Freeform 62">
            <a:extLst>
              <a:ext uri="{FF2B5EF4-FFF2-40B4-BE49-F238E27FC236}">
                <a16:creationId xmlns:a16="http://schemas.microsoft.com/office/drawing/2014/main" xmlns=""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Building">
            <a:extLst>
              <a:ext uri="{FF2B5EF4-FFF2-40B4-BE49-F238E27FC236}">
                <a16:creationId xmlns:a16="http://schemas.microsoft.com/office/drawing/2014/main" xmlns="" id="{D70508F9-4326-4F95-B310-69099B836E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450254" y="1629089"/>
            <a:ext cx="3620021" cy="3620021"/>
          </a:xfrm>
          <a:prstGeom prst="rect">
            <a:avLst/>
          </a:prstGeom>
        </p:spPr>
      </p:pic>
      <p:sp>
        <p:nvSpPr>
          <p:cNvPr id="3" name="Content Placeholder 2">
            <a:extLst>
              <a:ext uri="{FF2B5EF4-FFF2-40B4-BE49-F238E27FC236}">
                <a16:creationId xmlns:a16="http://schemas.microsoft.com/office/drawing/2014/main" xmlns="" id="{AD1A1C48-9F1E-4E60-AB8F-3073D962E40C}"/>
              </a:ext>
            </a:extLst>
          </p:cNvPr>
          <p:cNvSpPr>
            <a:spLocks noGrp="1"/>
          </p:cNvSpPr>
          <p:nvPr>
            <p:ph idx="1"/>
          </p:nvPr>
        </p:nvSpPr>
        <p:spPr>
          <a:xfrm>
            <a:off x="5450691" y="1906074"/>
            <a:ext cx="6291055" cy="4636394"/>
          </a:xfrm>
        </p:spPr>
        <p:txBody>
          <a:bodyPr anchor="ctr">
            <a:normAutofit/>
          </a:bodyPr>
          <a:lstStyle/>
          <a:p>
            <a:r>
              <a:rPr lang="en-US" sz="2000" dirty="0">
                <a:solidFill>
                  <a:srgbClr val="000000"/>
                </a:solidFill>
              </a:rPr>
              <a:t>Overlake - Redmond</a:t>
            </a:r>
          </a:p>
          <a:p>
            <a:pPr lvl="1"/>
            <a:r>
              <a:rPr lang="en-US" sz="2000">
                <a:solidFill>
                  <a:srgbClr val="000000"/>
                </a:solidFill>
                <a:hlinkClick r:id="rId4"/>
              </a:rPr>
              <a:t>www.redmond.gov/overlake</a:t>
            </a:r>
            <a:r>
              <a:rPr lang="en-US" sz="2000">
                <a:solidFill>
                  <a:srgbClr val="000000"/>
                </a:solidFill>
              </a:rPr>
              <a:t> </a:t>
            </a:r>
            <a:endParaRPr lang="en-US" sz="2000" dirty="0">
              <a:solidFill>
                <a:srgbClr val="000000"/>
              </a:solidFill>
            </a:endParaRPr>
          </a:p>
          <a:p>
            <a:r>
              <a:rPr lang="en-US" sz="2000" dirty="0">
                <a:solidFill>
                  <a:srgbClr val="000000"/>
                </a:solidFill>
              </a:rPr>
              <a:t>Seritage (Sears) - Redmond</a:t>
            </a:r>
          </a:p>
          <a:p>
            <a:pPr lvl="1"/>
            <a:r>
              <a:rPr lang="en-US" sz="2000" dirty="0">
                <a:solidFill>
                  <a:srgbClr val="000000"/>
                </a:solidFill>
                <a:hlinkClick r:id="rId5"/>
              </a:rPr>
              <a:t>http</a:t>
            </a:r>
            <a:r>
              <a:rPr lang="en-US" sz="2000">
                <a:solidFill>
                  <a:srgbClr val="000000"/>
                </a:solidFill>
                <a:hlinkClick r:id="rId5"/>
              </a:rPr>
              <a:t>://www.redmond.gov/cms/One.aspx?portalId=169&amp;pageId=224202</a:t>
            </a:r>
            <a:r>
              <a:rPr lang="en-US" sz="2000">
                <a:solidFill>
                  <a:srgbClr val="000000"/>
                </a:solidFill>
              </a:rPr>
              <a:t> </a:t>
            </a:r>
            <a:endParaRPr lang="en-US" sz="2000" dirty="0">
              <a:solidFill>
                <a:srgbClr val="000000"/>
              </a:solidFill>
            </a:endParaRPr>
          </a:p>
          <a:p>
            <a:r>
              <a:rPr lang="en-US" sz="2000" dirty="0">
                <a:solidFill>
                  <a:srgbClr val="000000"/>
                </a:solidFill>
              </a:rPr>
              <a:t>New Microsoft Campus - Redmond</a:t>
            </a:r>
          </a:p>
          <a:p>
            <a:pPr lvl="1"/>
            <a:r>
              <a:rPr lang="en-US" sz="2000" dirty="0">
                <a:solidFill>
                  <a:srgbClr val="000000"/>
                </a:solidFill>
                <a:hlinkClick r:id="rId6"/>
              </a:rPr>
              <a:t>https://</a:t>
            </a:r>
            <a:r>
              <a:rPr lang="en-US" sz="2000">
                <a:solidFill>
                  <a:srgbClr val="000000"/>
                </a:solidFill>
                <a:hlinkClick r:id="rId6"/>
              </a:rPr>
              <a:t>news.microsoft.com/modern-campus/</a:t>
            </a:r>
            <a:r>
              <a:rPr lang="en-US" sz="2000">
                <a:solidFill>
                  <a:srgbClr val="000000"/>
                </a:solidFill>
              </a:rPr>
              <a:t> </a:t>
            </a:r>
            <a:endParaRPr lang="en-US" sz="2000" dirty="0">
              <a:solidFill>
                <a:srgbClr val="000000"/>
              </a:solidFill>
            </a:endParaRPr>
          </a:p>
          <a:p>
            <a:r>
              <a:rPr lang="en-US" sz="2000" dirty="0">
                <a:solidFill>
                  <a:srgbClr val="000000"/>
                </a:solidFill>
              </a:rPr>
              <a:t>Northup Way to Crossroads Trail Improvement </a:t>
            </a:r>
            <a:r>
              <a:rPr lang="en-US" sz="2000">
                <a:solidFill>
                  <a:srgbClr val="000000"/>
                </a:solidFill>
              </a:rPr>
              <a:t>Project (Summer </a:t>
            </a:r>
            <a:r>
              <a:rPr lang="en-US" sz="2000" smtClean="0">
                <a:solidFill>
                  <a:srgbClr val="000000"/>
                </a:solidFill>
              </a:rPr>
              <a:t>2020)</a:t>
            </a:r>
            <a:endParaRPr lang="en-US" sz="2000" dirty="0">
              <a:solidFill>
                <a:srgbClr val="000000"/>
              </a:solidFill>
            </a:endParaRPr>
          </a:p>
          <a:p>
            <a:pPr lvl="1"/>
            <a:r>
              <a:rPr lang="en-US" sz="1600" dirty="0">
                <a:solidFill>
                  <a:srgbClr val="000000"/>
                </a:solidFill>
                <a:hlinkClick r:id="rId7"/>
              </a:rPr>
              <a:t>https</a:t>
            </a:r>
            <a:r>
              <a:rPr lang="en-US" sz="1600">
                <a:solidFill>
                  <a:srgbClr val="000000"/>
                </a:solidFill>
                <a:hlinkClick r:id="rId7"/>
              </a:rPr>
              <a:t>://transportation.bellevuewa.gov/projects/neighborhood-projects/northup-way-to-crossroads-trail</a:t>
            </a:r>
            <a:r>
              <a:rPr lang="en-US" sz="1600">
                <a:solidFill>
                  <a:srgbClr val="000000"/>
                </a:solidFill>
              </a:rPr>
              <a:t> </a:t>
            </a:r>
            <a:endParaRPr lang="en-US" sz="1600" dirty="0">
              <a:solidFill>
                <a:srgbClr val="000000"/>
              </a:solidFill>
            </a:endParaRPr>
          </a:p>
        </p:txBody>
      </p:sp>
    </p:spTree>
    <p:extLst>
      <p:ext uri="{BB962C8B-B14F-4D97-AF65-F5344CB8AC3E}">
        <p14:creationId xmlns:p14="http://schemas.microsoft.com/office/powerpoint/2010/main" val="17989905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E79156-0439-4E31-88D3-4D5D845FD83E}"/>
              </a:ext>
            </a:extLst>
          </p:cNvPr>
          <p:cNvSpPr>
            <a:spLocks noGrp="1"/>
          </p:cNvSpPr>
          <p:nvPr>
            <p:ph type="title"/>
          </p:nvPr>
        </p:nvSpPr>
        <p:spPr>
          <a:xfrm>
            <a:off x="5492839" y="315532"/>
            <a:ext cx="6201178" cy="1635617"/>
          </a:xfrm>
        </p:spPr>
        <p:txBody>
          <a:bodyPr>
            <a:normAutofit/>
          </a:bodyPr>
          <a:lstStyle/>
          <a:p>
            <a:r>
              <a:rPr lang="en-US" sz="4100">
                <a:solidFill>
                  <a:srgbClr val="000000"/>
                </a:solidFill>
              </a:rPr>
              <a:t>More development near Sherwood Forest</a:t>
            </a:r>
          </a:p>
        </p:txBody>
      </p:sp>
      <p:pic>
        <p:nvPicPr>
          <p:cNvPr id="7" name="Graphic 6" descr="Building">
            <a:extLst>
              <a:ext uri="{FF2B5EF4-FFF2-40B4-BE49-F238E27FC236}">
                <a16:creationId xmlns:a16="http://schemas.microsoft.com/office/drawing/2014/main" xmlns="" id="{D70508F9-4326-4F95-B310-69099B836E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450254" y="1629089"/>
            <a:ext cx="3620021" cy="3620021"/>
          </a:xfrm>
          <a:prstGeom prst="rect">
            <a:avLst/>
          </a:prstGeom>
        </p:spPr>
      </p:pic>
      <p:pic>
        <p:nvPicPr>
          <p:cNvPr id="6" name="Picture 5">
            <a:extLst>
              <a:ext uri="{FF2B5EF4-FFF2-40B4-BE49-F238E27FC236}">
                <a16:creationId xmlns:a16="http://schemas.microsoft.com/office/drawing/2014/main" xmlns="" id="{BBC108DB-E617-46F5-BB9F-3AD9D7B34553}"/>
              </a:ext>
            </a:extLst>
          </p:cNvPr>
          <p:cNvPicPr>
            <a:picLocks noChangeAspect="1"/>
          </p:cNvPicPr>
          <p:nvPr/>
        </p:nvPicPr>
        <p:blipFill>
          <a:blip r:embed="rId4"/>
          <a:stretch>
            <a:fillRect/>
          </a:stretch>
        </p:blipFill>
        <p:spPr>
          <a:xfrm>
            <a:off x="961308" y="399627"/>
            <a:ext cx="10269383" cy="6058746"/>
          </a:xfrm>
          <a:prstGeom prst="rect">
            <a:avLst/>
          </a:prstGeom>
        </p:spPr>
      </p:pic>
    </p:spTree>
    <p:extLst>
      <p:ext uri="{BB962C8B-B14F-4D97-AF65-F5344CB8AC3E}">
        <p14:creationId xmlns:p14="http://schemas.microsoft.com/office/powerpoint/2010/main" val="31060191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4D09CDBC-0173-49DB-BAE4-16D77B9B2E53}"/>
              </a:ext>
            </a:extLst>
          </p:cNvPr>
          <p:cNvPicPr>
            <a:picLocks noGrp="1" noChangeAspect="1"/>
          </p:cNvPicPr>
          <p:nvPr>
            <p:ph idx="1"/>
          </p:nvPr>
        </p:nvPicPr>
        <p:blipFill rotWithShape="1">
          <a:blip r:embed="rId2"/>
          <a:srcRect t="11765"/>
          <a:stretch/>
        </p:blipFill>
        <p:spPr>
          <a:xfrm>
            <a:off x="20" y="10"/>
            <a:ext cx="12191980" cy="6857990"/>
          </a:xfrm>
          <a:prstGeom prst="rect">
            <a:avLst/>
          </a:prstGeom>
        </p:spPr>
      </p:pic>
      <p:sp>
        <p:nvSpPr>
          <p:cNvPr id="15" name="Rectangle 8">
            <a:extLst>
              <a:ext uri="{FF2B5EF4-FFF2-40B4-BE49-F238E27FC236}">
                <a16:creationId xmlns:a16="http://schemas.microsoft.com/office/drawing/2014/main" xmlns="" id="{37C89E4B-3C9F-44B9-8B86-D9E3D112D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87AF17D-29D9-4855-AC44-DF6F14AE9EAF}"/>
              </a:ext>
            </a:extLst>
          </p:cNvPr>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Seritage (Sears) - Redmond</a:t>
            </a:r>
          </a:p>
        </p:txBody>
      </p:sp>
      <p:cxnSp>
        <p:nvCxnSpPr>
          <p:cNvPr id="16" name="Straight Connector 10">
            <a:extLst>
              <a:ext uri="{FF2B5EF4-FFF2-40B4-BE49-F238E27FC236}">
                <a16:creationId xmlns:a16="http://schemas.microsoft.com/office/drawing/2014/main" xmlns="" id="{AA2EAA10-076F-46BD-8F0F-B9A2FB77A8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2">
            <a:extLst>
              <a:ext uri="{FF2B5EF4-FFF2-40B4-BE49-F238E27FC236}">
                <a16:creationId xmlns:a16="http://schemas.microsoft.com/office/drawing/2014/main" xmlns="" id="{D891E407-403B-4764-86C9-33A56D3BCA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9281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4F787C3C-2B98-41EA-BC6D-057E823556D5}"/>
              </a:ext>
            </a:extLst>
          </p:cNvPr>
          <p:cNvPicPr>
            <a:picLocks noGrp="1" noChangeAspect="1"/>
          </p:cNvPicPr>
          <p:nvPr>
            <p:ph idx="1"/>
          </p:nvPr>
        </p:nvPicPr>
        <p:blipFill rotWithShape="1">
          <a:blip r:embed="rId2"/>
          <a:srcRect r="9777" b="-1"/>
          <a:stretch/>
        </p:blipFill>
        <p:spPr>
          <a:xfrm>
            <a:off x="20" y="10"/>
            <a:ext cx="12191980" cy="6857990"/>
          </a:xfrm>
          <a:prstGeom prst="rect">
            <a:avLst/>
          </a:prstGeom>
        </p:spPr>
      </p:pic>
      <p:sp>
        <p:nvSpPr>
          <p:cNvPr id="16" name="Rectangle 8">
            <a:extLst>
              <a:ext uri="{FF2B5EF4-FFF2-40B4-BE49-F238E27FC236}">
                <a16:creationId xmlns:a16="http://schemas.microsoft.com/office/drawing/2014/main" xmlns="" id="{37C89E4B-3C9F-44B9-8B86-D9E3D112D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9936DF48-4B13-4AAD-B333-A08BAE6F3C16}"/>
              </a:ext>
            </a:extLst>
          </p:cNvPr>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New Microsoft Campus - Redmond</a:t>
            </a:r>
          </a:p>
        </p:txBody>
      </p:sp>
      <p:cxnSp>
        <p:nvCxnSpPr>
          <p:cNvPr id="11" name="Straight Connector 10">
            <a:extLst>
              <a:ext uri="{FF2B5EF4-FFF2-40B4-BE49-F238E27FC236}">
                <a16:creationId xmlns:a16="http://schemas.microsoft.com/office/drawing/2014/main" xmlns="" id="{AA2EAA10-076F-46BD-8F0F-B9A2FB77A8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D891E407-403B-4764-86C9-33A56D3BCA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3" name="Picture 4" descr="A truck traveling down a dirt road&#10;&#10;Description automatically generated">
            <a:extLst>
              <a:ext uri="{FF2B5EF4-FFF2-40B4-BE49-F238E27FC236}">
                <a16:creationId xmlns:a16="http://schemas.microsoft.com/office/drawing/2014/main" xmlns="" id="{569DC8D3-9956-45F8-AAF3-0D92F3A26DF3}"/>
              </a:ext>
            </a:extLst>
          </p:cNvPr>
          <p:cNvPicPr>
            <a:picLocks noChangeAspect="1"/>
          </p:cNvPicPr>
          <p:nvPr/>
        </p:nvPicPr>
        <p:blipFill>
          <a:blip r:embed="rId3"/>
          <a:stretch>
            <a:fillRect/>
          </a:stretch>
        </p:blipFill>
        <p:spPr>
          <a:xfrm>
            <a:off x="343122" y="1243562"/>
            <a:ext cx="11505756" cy="5340192"/>
          </a:xfrm>
          <a:prstGeom prst="rect">
            <a:avLst/>
          </a:prstGeom>
        </p:spPr>
      </p:pic>
    </p:spTree>
    <p:extLst>
      <p:ext uri="{BB962C8B-B14F-4D97-AF65-F5344CB8AC3E}">
        <p14:creationId xmlns:p14="http://schemas.microsoft.com/office/powerpoint/2010/main" val="243948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C5DC06-E6FE-4528-A799-2589E27870E1}"/>
              </a:ext>
            </a:extLst>
          </p:cNvPr>
          <p:cNvSpPr>
            <a:spLocks noGrp="1"/>
          </p:cNvSpPr>
          <p:nvPr>
            <p:ph type="title"/>
          </p:nvPr>
        </p:nvSpPr>
        <p:spPr>
          <a:xfrm>
            <a:off x="615695" y="785673"/>
            <a:ext cx="3669161" cy="2760098"/>
          </a:xfrm>
        </p:spPr>
        <p:txBody>
          <a:bodyPr>
            <a:normAutofit/>
          </a:bodyPr>
          <a:lstStyle/>
          <a:p>
            <a:r>
              <a:rPr lang="en-US" b="1" dirty="0">
                <a:solidFill>
                  <a:schemeClr val="accent6">
                    <a:lumMod val="50000"/>
                  </a:schemeClr>
                </a:solidFill>
              </a:rPr>
              <a:t>SF Division Covenants and Two-story houses</a:t>
            </a:r>
          </a:p>
        </p:txBody>
      </p:sp>
      <p:sp>
        <p:nvSpPr>
          <p:cNvPr id="3" name="Content Placeholder 2">
            <a:extLst>
              <a:ext uri="{FF2B5EF4-FFF2-40B4-BE49-F238E27FC236}">
                <a16:creationId xmlns:a16="http://schemas.microsoft.com/office/drawing/2014/main" xmlns="" id="{80BE55F2-3954-4C25-B63D-A42D86C55A65}"/>
              </a:ext>
            </a:extLst>
          </p:cNvPr>
          <p:cNvSpPr>
            <a:spLocks noGrp="1"/>
          </p:cNvSpPr>
          <p:nvPr>
            <p:ph idx="1"/>
          </p:nvPr>
        </p:nvSpPr>
        <p:spPr>
          <a:xfrm>
            <a:off x="5375288" y="813683"/>
            <a:ext cx="6581104" cy="5230634"/>
          </a:xfrm>
        </p:spPr>
        <p:txBody>
          <a:bodyPr anchor="ctr">
            <a:normAutofit/>
          </a:bodyPr>
          <a:lstStyle/>
          <a:p>
            <a:r>
              <a:rPr lang="en-US" sz="2400" dirty="0">
                <a:solidFill>
                  <a:srgbClr val="000000"/>
                </a:solidFill>
              </a:rPr>
              <a:t>Covenants from the 1950s and 60s limiting homes to single story. </a:t>
            </a:r>
          </a:p>
          <a:p>
            <a:r>
              <a:rPr lang="en-US" sz="2400" dirty="0">
                <a:solidFill>
                  <a:srgbClr val="000000"/>
                </a:solidFill>
              </a:rPr>
              <a:t>All covenants are available at </a:t>
            </a:r>
            <a:r>
              <a:rPr lang="en-US" sz="2400" dirty="0">
                <a:solidFill>
                  <a:srgbClr val="000000"/>
                </a:solidFill>
                <a:hlinkClick r:id="rId2"/>
              </a:rPr>
              <a:t>https://sherwoodforestbellevue.org/covenants</a:t>
            </a:r>
            <a:endParaRPr lang="en-US" sz="2400" dirty="0">
              <a:solidFill>
                <a:srgbClr val="000000"/>
              </a:solidFill>
            </a:endParaRPr>
          </a:p>
          <a:p>
            <a:r>
              <a:rPr lang="en-US" sz="2400" dirty="0">
                <a:solidFill>
                  <a:srgbClr val="000000"/>
                </a:solidFill>
              </a:rPr>
              <a:t>Covenants apply to a specific division or plat</a:t>
            </a:r>
          </a:p>
          <a:p>
            <a:r>
              <a:rPr lang="en-US" sz="2400" dirty="0">
                <a:solidFill>
                  <a:srgbClr val="000000"/>
                </a:solidFill>
              </a:rPr>
              <a:t>An effort to remove the restriction for the Robison and Steward division succeeded last </a:t>
            </a:r>
            <a:r>
              <a:rPr lang="en-US" sz="2400" dirty="0" smtClean="0">
                <a:solidFill>
                  <a:srgbClr val="000000"/>
                </a:solidFill>
              </a:rPr>
              <a:t>year.</a:t>
            </a:r>
          </a:p>
          <a:p>
            <a:pPr lvl="1"/>
            <a:r>
              <a:rPr lang="en-US" sz="2000" dirty="0" smtClean="0">
                <a:solidFill>
                  <a:srgbClr val="000000"/>
                </a:solidFill>
              </a:rPr>
              <a:t>Owner used lawsuit to threaten neighbors until majority signed the amendment.</a:t>
            </a:r>
            <a:endParaRPr lang="en-US" sz="2000" dirty="0">
              <a:solidFill>
                <a:srgbClr val="000000"/>
              </a:solidFill>
            </a:endParaRPr>
          </a:p>
        </p:txBody>
      </p:sp>
    </p:spTree>
    <p:extLst>
      <p:ext uri="{BB962C8B-B14F-4D97-AF65-F5344CB8AC3E}">
        <p14:creationId xmlns:p14="http://schemas.microsoft.com/office/powerpoint/2010/main" val="1344574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5000">
              <a:schemeClr val="accent6">
                <a:lumMod val="20000"/>
                <a:lumOff val="8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0" y="180205"/>
            <a:ext cx="4977976" cy="1454051"/>
          </a:xfrm>
        </p:spPr>
        <p:txBody>
          <a:bodyPr vert="horz" lIns="91440" tIns="45720" rIns="91440" bIns="45720" rtlCol="0" anchor="ctr">
            <a:normAutofit/>
          </a:bodyPr>
          <a:lstStyle/>
          <a:p>
            <a:r>
              <a:rPr lang="en-US" dirty="0">
                <a:solidFill>
                  <a:schemeClr val="tx2"/>
                </a:solidFill>
              </a:rPr>
              <a:t>Tree removal in SF</a:t>
            </a:r>
          </a:p>
        </p:txBody>
      </p:sp>
      <p:sp>
        <p:nvSpPr>
          <p:cNvPr id="17" name="Freeform 62">
            <a:extLst>
              <a:ext uri="{FF2B5EF4-FFF2-40B4-BE49-F238E27FC236}">
                <a16:creationId xmlns:a16="http://schemas.microsoft.com/office/drawing/2014/main" xmlns="" id="{F9A95BEE-6BB1-4A28-A8E6-A34B2E42EF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p:cNvPicPr>
            <a:picLocks noGrp="1" noChangeAspect="1"/>
          </p:cNvPicPr>
          <p:nvPr>
            <p:ph idx="1"/>
          </p:nvPr>
        </p:nvPicPr>
        <p:blipFill rotWithShape="1">
          <a:blip r:embed="rId2">
            <a:alphaModFix/>
            <a:extLst>
              <a:ext uri="{28A0092B-C50C-407E-A947-70E740481C1C}">
                <a14:useLocalDpi xmlns:a14="http://schemas.microsoft.com/office/drawing/2010/main" val="0"/>
              </a:ext>
            </a:extLst>
          </a:blip>
          <a:srcRect l="23736" r="22522" b="2"/>
          <a:stretch/>
        </p:blipFill>
        <p:spPr>
          <a:xfrm>
            <a:off x="20" y="907231"/>
            <a:ext cx="4838021" cy="5063738"/>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8" name="TextBox 7"/>
          <p:cNvSpPr txBox="1"/>
          <p:nvPr/>
        </p:nvSpPr>
        <p:spPr>
          <a:xfrm>
            <a:off x="5568781" y="1281768"/>
            <a:ext cx="5614875" cy="3039976"/>
          </a:xfrm>
          <a:prstGeom prst="rect">
            <a:avLst/>
          </a:prstGeom>
        </p:spPr>
        <p:txBody>
          <a:bodyPr vert="horz" lIns="91440" tIns="45720" rIns="91440" bIns="45720" rtlCol="0" anchor="ctr">
            <a:normAutofit/>
          </a:bodyPr>
          <a:lstStyle/>
          <a:p>
            <a:pPr>
              <a:lnSpc>
                <a:spcPct val="90000"/>
              </a:lnSpc>
              <a:spcAft>
                <a:spcPts val="600"/>
              </a:spcAft>
            </a:pPr>
            <a:r>
              <a:rPr lang="en-US" sz="2000" dirty="0">
                <a:solidFill>
                  <a:srgbClr val="000000"/>
                </a:solidFill>
              </a:rPr>
              <a:t>Our neighborhood continues to lose evergreens </a:t>
            </a:r>
          </a:p>
          <a:p>
            <a:pPr lvl="1" indent="-228600">
              <a:lnSpc>
                <a:spcPct val="90000"/>
              </a:lnSpc>
              <a:spcAft>
                <a:spcPts val="600"/>
              </a:spcAft>
              <a:buFont typeface="Arial" panose="020B0604020202020204" pitchFamily="34" charset="0"/>
              <a:buChar char="•"/>
            </a:pPr>
            <a:r>
              <a:rPr lang="en-US" sz="2000" dirty="0">
                <a:solidFill>
                  <a:srgbClr val="000000"/>
                </a:solidFill>
              </a:rPr>
              <a:t>2016 to 2020 – More than 30 trees lost </a:t>
            </a:r>
            <a:r>
              <a:rPr lang="en-US" sz="2000" dirty="0">
                <a:solidFill>
                  <a:srgbClr val="000000"/>
                </a:solidFill>
                <a:sym typeface="Wingdings" panose="05000000000000000000" pitchFamily="2" charset="2"/>
              </a:rPr>
              <a:t></a:t>
            </a:r>
            <a:r>
              <a:rPr lang="en-US" sz="2000" dirty="0">
                <a:solidFill>
                  <a:srgbClr val="000000"/>
                </a:solidFill>
              </a:rPr>
              <a:t> </a:t>
            </a:r>
          </a:p>
          <a:p>
            <a:pPr>
              <a:lnSpc>
                <a:spcPct val="90000"/>
              </a:lnSpc>
              <a:spcAft>
                <a:spcPts val="600"/>
              </a:spcAft>
            </a:pPr>
            <a:r>
              <a:rPr lang="en-US" sz="2000" dirty="0">
                <a:solidFill>
                  <a:srgbClr val="000000"/>
                </a:solidFill>
              </a:rPr>
              <a:t>SFCC continues to lobby </a:t>
            </a:r>
            <a:r>
              <a:rPr lang="en-US" sz="2000" dirty="0" err="1">
                <a:solidFill>
                  <a:srgbClr val="000000"/>
                </a:solidFill>
              </a:rPr>
              <a:t>CoB</a:t>
            </a:r>
            <a:r>
              <a:rPr lang="en-US" sz="2000" dirty="0">
                <a:solidFill>
                  <a:srgbClr val="000000"/>
                </a:solidFill>
              </a:rPr>
              <a:t> for a tree ordinance</a:t>
            </a:r>
          </a:p>
          <a:p>
            <a:pPr lvl="1" indent="-228600">
              <a:lnSpc>
                <a:spcPct val="90000"/>
              </a:lnSpc>
              <a:spcAft>
                <a:spcPts val="600"/>
              </a:spcAft>
              <a:buFont typeface="Arial" panose="020B0604020202020204" pitchFamily="34" charset="0"/>
              <a:buChar char="•"/>
            </a:pPr>
            <a:r>
              <a:rPr lang="en-US" sz="2000" dirty="0">
                <a:solidFill>
                  <a:srgbClr val="000000"/>
                </a:solidFill>
              </a:rPr>
              <a:t>Does not appear to be happen soon but there is hope</a:t>
            </a:r>
          </a:p>
          <a:p>
            <a:pPr lvl="1" indent="-228600">
              <a:lnSpc>
                <a:spcPct val="90000"/>
              </a:lnSpc>
              <a:spcAft>
                <a:spcPts val="600"/>
              </a:spcAft>
              <a:buFont typeface="Arial" panose="020B0604020202020204" pitchFamily="34" charset="0"/>
              <a:buChar char="•"/>
            </a:pPr>
            <a:r>
              <a:rPr lang="en-US" sz="2000" dirty="0">
                <a:solidFill>
                  <a:srgbClr val="000000"/>
                </a:solidFill>
              </a:rPr>
              <a:t>Hope to make it part of </a:t>
            </a:r>
            <a:r>
              <a:rPr lang="en-US" sz="2000" dirty="0" err="1">
                <a:solidFill>
                  <a:srgbClr val="000000"/>
                </a:solidFill>
              </a:rPr>
              <a:t>CoB’s</a:t>
            </a:r>
            <a:r>
              <a:rPr lang="en-US" sz="2000" dirty="0">
                <a:solidFill>
                  <a:srgbClr val="000000"/>
                </a:solidFill>
              </a:rPr>
              <a:t> Neighborhood Area Plan</a:t>
            </a:r>
          </a:p>
          <a:p>
            <a:pPr lvl="1" indent="-228600">
              <a:lnSpc>
                <a:spcPct val="90000"/>
              </a:lnSpc>
              <a:spcAft>
                <a:spcPts val="600"/>
              </a:spcAft>
              <a:buFont typeface="Arial" panose="020B0604020202020204" pitchFamily="34" charset="0"/>
              <a:buChar char="•"/>
            </a:pPr>
            <a:r>
              <a:rPr lang="en-US" sz="2000" dirty="0" err="1">
                <a:solidFill>
                  <a:srgbClr val="000000"/>
                </a:solidFill>
              </a:rPr>
              <a:t>CoB’s</a:t>
            </a:r>
            <a:r>
              <a:rPr lang="en-US" sz="2000" dirty="0">
                <a:solidFill>
                  <a:srgbClr val="000000"/>
                </a:solidFill>
              </a:rPr>
              <a:t> </a:t>
            </a:r>
            <a:r>
              <a:rPr lang="en-US" sz="2000" u="sng" dirty="0">
                <a:hlinkClick r:id="rId3"/>
              </a:rPr>
              <a:t>Environmental Stewardship Plan</a:t>
            </a:r>
            <a:r>
              <a:rPr lang="en-US" sz="2100" dirty="0"/>
              <a:t> (draft) </a:t>
            </a:r>
            <a:r>
              <a:rPr lang="en-US" sz="2000" dirty="0">
                <a:solidFill>
                  <a:srgbClr val="000000"/>
                </a:solidFill>
              </a:rPr>
              <a:t>includes this text:</a:t>
            </a:r>
          </a:p>
        </p:txBody>
      </p:sp>
      <p:pic>
        <p:nvPicPr>
          <p:cNvPr id="3" name="Picture 2">
            <a:extLst>
              <a:ext uri="{FF2B5EF4-FFF2-40B4-BE49-F238E27FC236}">
                <a16:creationId xmlns:a16="http://schemas.microsoft.com/office/drawing/2014/main" xmlns="" id="{A6AF76EE-A490-4D7D-B262-BDDF69603F0F}"/>
              </a:ext>
            </a:extLst>
          </p:cNvPr>
          <p:cNvPicPr>
            <a:picLocks noChangeAspect="1"/>
          </p:cNvPicPr>
          <p:nvPr/>
        </p:nvPicPr>
        <p:blipFill>
          <a:blip r:embed="rId4"/>
          <a:stretch>
            <a:fillRect/>
          </a:stretch>
        </p:blipFill>
        <p:spPr>
          <a:xfrm>
            <a:off x="19250" y="876646"/>
            <a:ext cx="4838021" cy="50750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xmlns="" id="{EFD49566-F917-4220-B57B-54AD2FF7FF8C}"/>
              </a:ext>
            </a:extLst>
          </p:cNvPr>
          <p:cNvPicPr>
            <a:picLocks noChangeAspect="1"/>
          </p:cNvPicPr>
          <p:nvPr/>
        </p:nvPicPr>
        <p:blipFill>
          <a:blip r:embed="rId5"/>
          <a:stretch>
            <a:fillRect/>
          </a:stretch>
        </p:blipFill>
        <p:spPr>
          <a:xfrm>
            <a:off x="5746281" y="4239737"/>
            <a:ext cx="5717691" cy="2476558"/>
          </a:xfrm>
          <a:prstGeom prst="rect">
            <a:avLst/>
          </a:prstGeom>
        </p:spPr>
      </p:pic>
    </p:spTree>
    <p:extLst>
      <p:ext uri="{BB962C8B-B14F-4D97-AF65-F5344CB8AC3E}">
        <p14:creationId xmlns:p14="http://schemas.microsoft.com/office/powerpoint/2010/main" val="153952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bg1"/>
            </a:gs>
            <a:gs pos="85000">
              <a:schemeClr val="accent6">
                <a:lumMod val="40000"/>
                <a:lumOff val="60000"/>
              </a:schemeClr>
            </a:gs>
            <a:gs pos="100000">
              <a:schemeClr val="accent6">
                <a:lumMod val="60000"/>
                <a:lumOff val="4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00156" y="461259"/>
            <a:ext cx="5770190" cy="1560716"/>
          </a:xfrm>
        </p:spPr>
        <p:txBody>
          <a:bodyPr>
            <a:normAutofit/>
          </a:bodyPr>
          <a:lstStyle/>
          <a:p>
            <a:pPr algn="ctr"/>
            <a:r>
              <a:rPr lang="en-US" sz="4800" b="1" dirty="0">
                <a:solidFill>
                  <a:schemeClr val="accent6">
                    <a:lumMod val="50000"/>
                  </a:schemeClr>
                </a:solidFill>
              </a:rPr>
              <a:t>Traffic update </a:t>
            </a:r>
            <a:r>
              <a:rPr lang="en-US" dirty="0">
                <a:solidFill>
                  <a:schemeClr val="accent6">
                    <a:lumMod val="50000"/>
                  </a:schemeClr>
                </a:solidFill>
              </a:rPr>
              <a:t/>
            </a:r>
            <a:br>
              <a:rPr lang="en-US" dirty="0">
                <a:solidFill>
                  <a:schemeClr val="accent6">
                    <a:lumMod val="50000"/>
                  </a:schemeClr>
                </a:solidFill>
              </a:rPr>
            </a:br>
            <a:r>
              <a:rPr lang="en-US" dirty="0">
                <a:solidFill>
                  <a:schemeClr val="accent6">
                    <a:lumMod val="50000"/>
                  </a:schemeClr>
                </a:solidFill>
              </a:rPr>
              <a:t>(Kurt </a:t>
            </a:r>
            <a:r>
              <a:rPr lang="en-US" dirty="0" err="1">
                <a:solidFill>
                  <a:schemeClr val="accent6">
                    <a:lumMod val="50000"/>
                  </a:schemeClr>
                </a:solidFill>
              </a:rPr>
              <a:t>Howeler</a:t>
            </a:r>
            <a:r>
              <a:rPr lang="en-US" dirty="0">
                <a:solidFill>
                  <a:schemeClr val="accent6">
                    <a:lumMod val="50000"/>
                  </a:schemeClr>
                </a:solidFill>
              </a:rPr>
              <a:t>)</a:t>
            </a:r>
          </a:p>
        </p:txBody>
      </p:sp>
      <p:sp>
        <p:nvSpPr>
          <p:cNvPr id="38" name="Rectangle 26">
            <a:extLst>
              <a:ext uri="{FF2B5EF4-FFF2-40B4-BE49-F238E27FC236}">
                <a16:creationId xmlns:a16="http://schemas.microsoft.com/office/drawing/2014/main" xmlns="" id="{8A330AB8-A767-46C8-ABEF-2477854EF6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05498" y="11446"/>
            <a:ext cx="4901184" cy="4021058"/>
          </a:xfrm>
          <a:prstGeom prst="rect">
            <a:avLst/>
          </a:prstGeom>
          <a:solidFill>
            <a:srgbClr val="6044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4198" r="22502"/>
          <a:stretch/>
        </p:blipFill>
        <p:spPr>
          <a:xfrm rot="5400000">
            <a:off x="1309002" y="-356616"/>
            <a:ext cx="3858768" cy="4572000"/>
          </a:xfrm>
          <a:prstGeom prst="rect">
            <a:avLst/>
          </a:prstGeom>
        </p:spPr>
      </p:pic>
      <p:sp>
        <p:nvSpPr>
          <p:cNvPr id="39" name="Rectangle 28">
            <a:extLst>
              <a:ext uri="{FF2B5EF4-FFF2-40B4-BE49-F238E27FC236}">
                <a16:creationId xmlns:a16="http://schemas.microsoft.com/office/drawing/2014/main" xmlns="" id="{88E62604-C40E-4D56-9D66-FD94B0CA40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05498" y="4241249"/>
            <a:ext cx="4901184" cy="2616751"/>
          </a:xfrm>
          <a:prstGeom prst="rect">
            <a:avLst/>
          </a:prstGeom>
          <a:solidFill>
            <a:srgbClr val="6044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xmlns="" id="{2A6F949C-F891-4AD4-90BC-4C8B36992A49}"/>
              </a:ext>
            </a:extLst>
          </p:cNvPr>
          <p:cNvPicPr>
            <a:picLocks noChangeAspect="1"/>
          </p:cNvPicPr>
          <p:nvPr/>
        </p:nvPicPr>
        <p:blipFill rotWithShape="1">
          <a:blip r:embed="rId3">
            <a:extLst>
              <a:ext uri="{28A0092B-C50C-407E-A947-70E740481C1C}">
                <a14:useLocalDpi xmlns:a14="http://schemas.microsoft.com/office/drawing/2010/main" val="0"/>
              </a:ext>
            </a:extLst>
          </a:blip>
          <a:srcRect t="6009" b="22762"/>
          <a:stretch/>
        </p:blipFill>
        <p:spPr>
          <a:xfrm rot="10800000">
            <a:off x="870090" y="4407408"/>
            <a:ext cx="4572000" cy="2450592"/>
          </a:xfrm>
          <a:prstGeom prst="rect">
            <a:avLst/>
          </a:prstGeom>
        </p:spPr>
      </p:pic>
      <p:sp>
        <p:nvSpPr>
          <p:cNvPr id="6" name="Content Placeholder 5"/>
          <p:cNvSpPr>
            <a:spLocks noGrp="1"/>
          </p:cNvSpPr>
          <p:nvPr>
            <p:ph idx="1"/>
          </p:nvPr>
        </p:nvSpPr>
        <p:spPr>
          <a:xfrm>
            <a:off x="6094128" y="2321815"/>
            <a:ext cx="5593449" cy="3840725"/>
          </a:xfrm>
        </p:spPr>
        <p:txBody>
          <a:bodyPr>
            <a:normAutofit/>
          </a:bodyPr>
          <a:lstStyle/>
          <a:p>
            <a:r>
              <a:rPr lang="en-US" sz="2400"/>
              <a:t>We continue to engage with City of Bellevue on traffic issues. </a:t>
            </a:r>
          </a:p>
          <a:p>
            <a:r>
              <a:rPr lang="en-US" sz="2400"/>
              <a:t>Interlake HS student cars in neighborhood</a:t>
            </a:r>
          </a:p>
          <a:p>
            <a:pPr lvl="1"/>
            <a:r>
              <a:rPr lang="en-US" sz="1800"/>
              <a:t>Several blocks have gone through the Residential Parking Permit process</a:t>
            </a:r>
          </a:p>
          <a:p>
            <a:pPr lvl="1"/>
            <a:r>
              <a:rPr lang="en-US" sz="1800"/>
              <a:t>Process must be initiated per block</a:t>
            </a:r>
          </a:p>
          <a:p>
            <a:pPr lvl="1"/>
            <a:r>
              <a:rPr lang="en-US" sz="1300">
                <a:hlinkClick r:id="rId4"/>
              </a:rPr>
              <a:t>https://transportation.bellevuewa.gov/safety-and-maintenance/traffic-safety/residential-parking-management</a:t>
            </a:r>
            <a:r>
              <a:rPr lang="en-US" sz="1300"/>
              <a:t> </a:t>
            </a:r>
          </a:p>
          <a:p>
            <a:pPr marL="457200" lvl="1" indent="0">
              <a:buNone/>
            </a:pPr>
            <a:endParaRPr lang="en-US" sz="1300"/>
          </a:p>
        </p:txBody>
      </p:sp>
    </p:spTree>
    <p:extLst>
      <p:ext uri="{BB962C8B-B14F-4D97-AF65-F5344CB8AC3E}">
        <p14:creationId xmlns:p14="http://schemas.microsoft.com/office/powerpoint/2010/main" val="18177771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68000">
              <a:srgbClr val="E2EFD9"/>
            </a:gs>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40371" y="2281170"/>
            <a:ext cx="6105194" cy="2031055"/>
          </a:xfrm>
        </p:spPr>
        <p:txBody>
          <a:bodyPr vert="horz" lIns="91440" tIns="45720" rIns="91440" bIns="45720" rtlCol="0" anchor="b">
            <a:noAutofit/>
          </a:bodyPr>
          <a:lstStyle/>
          <a:p>
            <a:pPr algn="ctr"/>
            <a:r>
              <a:rPr lang="en-US" sz="5400" kern="1200" dirty="0">
                <a:solidFill>
                  <a:schemeClr val="accent6">
                    <a:lumMod val="50000"/>
                  </a:schemeClr>
                </a:solidFill>
                <a:latin typeface="+mj-lt"/>
                <a:ea typeface="+mj-ea"/>
                <a:cs typeface="+mj-cs"/>
              </a:rPr>
              <a:t>Block Watch &amp;</a:t>
            </a:r>
            <a:br>
              <a:rPr lang="en-US" sz="5400" kern="1200" dirty="0">
                <a:solidFill>
                  <a:schemeClr val="accent6">
                    <a:lumMod val="50000"/>
                  </a:schemeClr>
                </a:solidFill>
                <a:latin typeface="+mj-lt"/>
                <a:ea typeface="+mj-ea"/>
                <a:cs typeface="+mj-cs"/>
              </a:rPr>
            </a:br>
            <a:r>
              <a:rPr lang="en-US" sz="5400" kern="1200" dirty="0">
                <a:solidFill>
                  <a:schemeClr val="accent6">
                    <a:lumMod val="50000"/>
                  </a:schemeClr>
                </a:solidFill>
                <a:latin typeface="+mj-lt"/>
                <a:ea typeface="+mj-ea"/>
                <a:cs typeface="+mj-cs"/>
              </a:rPr>
              <a:t>Emergency Preparedness</a:t>
            </a:r>
          </a:p>
        </p:txBody>
      </p:sp>
    </p:spTree>
    <p:extLst>
      <p:ext uri="{BB962C8B-B14F-4D97-AF65-F5344CB8AC3E}">
        <p14:creationId xmlns:p14="http://schemas.microsoft.com/office/powerpoint/2010/main" val="15177548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5000">
              <a:schemeClr val="accent6">
                <a:lumMod val="20000"/>
                <a:lumOff val="8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C5DC06-E6FE-4528-A799-2589E27870E1}"/>
              </a:ext>
            </a:extLst>
          </p:cNvPr>
          <p:cNvSpPr>
            <a:spLocks noGrp="1"/>
          </p:cNvSpPr>
          <p:nvPr>
            <p:ph type="title"/>
          </p:nvPr>
        </p:nvSpPr>
        <p:spPr>
          <a:xfrm>
            <a:off x="640079" y="2053641"/>
            <a:ext cx="4767493" cy="2760098"/>
          </a:xfrm>
        </p:spPr>
        <p:txBody>
          <a:bodyPr>
            <a:normAutofit/>
          </a:bodyPr>
          <a:lstStyle/>
          <a:p>
            <a:pPr algn="ctr"/>
            <a:r>
              <a:rPr lang="en-US" sz="6000" b="1" dirty="0">
                <a:solidFill>
                  <a:schemeClr val="accent6">
                    <a:lumMod val="50000"/>
                  </a:schemeClr>
                </a:solidFill>
              </a:rPr>
              <a:t>Block Watch</a:t>
            </a:r>
            <a:r>
              <a:rPr lang="en-US" dirty="0">
                <a:solidFill>
                  <a:schemeClr val="accent6">
                    <a:lumMod val="50000"/>
                  </a:schemeClr>
                </a:solidFill>
              </a:rPr>
              <a:t/>
            </a:r>
            <a:br>
              <a:rPr lang="en-US" dirty="0">
                <a:solidFill>
                  <a:schemeClr val="accent6">
                    <a:lumMod val="50000"/>
                  </a:schemeClr>
                </a:solidFill>
              </a:rPr>
            </a:br>
            <a:r>
              <a:rPr lang="en-US" dirty="0">
                <a:solidFill>
                  <a:schemeClr val="accent6">
                    <a:lumMod val="50000"/>
                  </a:schemeClr>
                </a:solidFill>
              </a:rPr>
              <a:t>(John Haro)</a:t>
            </a:r>
          </a:p>
        </p:txBody>
      </p:sp>
      <p:sp>
        <p:nvSpPr>
          <p:cNvPr id="3" name="Content Placeholder 2">
            <a:extLst>
              <a:ext uri="{FF2B5EF4-FFF2-40B4-BE49-F238E27FC236}">
                <a16:creationId xmlns:a16="http://schemas.microsoft.com/office/drawing/2014/main" xmlns="" id="{80BE55F2-3954-4C25-B63D-A42D86C55A65}"/>
              </a:ext>
            </a:extLst>
          </p:cNvPr>
          <p:cNvSpPr>
            <a:spLocks noGrp="1"/>
          </p:cNvSpPr>
          <p:nvPr>
            <p:ph idx="1"/>
          </p:nvPr>
        </p:nvSpPr>
        <p:spPr>
          <a:xfrm>
            <a:off x="5582653" y="266700"/>
            <a:ext cx="6449327" cy="5765800"/>
          </a:xfrm>
        </p:spPr>
        <p:txBody>
          <a:bodyPr anchor="ctr">
            <a:normAutofit fontScale="92500" lnSpcReduction="10000"/>
          </a:bodyPr>
          <a:lstStyle/>
          <a:p>
            <a:pPr marL="0" indent="0">
              <a:buNone/>
            </a:pPr>
            <a:r>
              <a:rPr lang="en-US" sz="2200" b="1" u="sng" dirty="0"/>
              <a:t>Suggestions from City of Bellevue Police Liaison for SFCC</a:t>
            </a:r>
          </a:p>
          <a:p>
            <a:pPr marL="0" indent="0">
              <a:buNone/>
            </a:pPr>
            <a:endParaRPr lang="en-US" sz="1700"/>
          </a:p>
          <a:p>
            <a:r>
              <a:rPr lang="en-US" sz="1700"/>
              <a:t>Remember to close screen windows during summer when away even for short trip to grocery</a:t>
            </a:r>
          </a:p>
          <a:p>
            <a:r>
              <a:rPr lang="en-US" sz="1700"/>
              <a:t>Keep lights on at night and during dark time of year – create deterrents</a:t>
            </a:r>
          </a:p>
          <a:p>
            <a:r>
              <a:rPr lang="en-US" sz="1700"/>
              <a:t>Restrict Access to side and back yards – make it hard to hide – create deterrents</a:t>
            </a:r>
          </a:p>
          <a:p>
            <a:r>
              <a:rPr lang="en-US" sz="1700"/>
              <a:t>Watch for burglaries during Realtor Open Houses</a:t>
            </a:r>
          </a:p>
          <a:p>
            <a:r>
              <a:rPr lang="en-US" sz="1700"/>
              <a:t>Package Delivery - use the drop locations for UPS Store, FedEx (</a:t>
            </a:r>
            <a:r>
              <a:rPr lang="en-US" sz="1700" dirty="0" err="1"/>
              <a:t>Kinkos</a:t>
            </a:r>
            <a:r>
              <a:rPr lang="en-US" sz="1700"/>
              <a:t>), Amazon (Safeway Lockers), or schedule delivery time</a:t>
            </a:r>
          </a:p>
          <a:p>
            <a:r>
              <a:rPr lang="en-US" sz="1700"/>
              <a:t>Talk to strangers without opening door – let them know you are inside</a:t>
            </a:r>
          </a:p>
          <a:p>
            <a:r>
              <a:rPr lang="en-US" sz="1700"/>
              <a:t>Don’t challenge suspicious persons outside yourself – dangerous</a:t>
            </a:r>
          </a:p>
          <a:p>
            <a:r>
              <a:rPr lang="en-US" sz="1700"/>
              <a:t>Report suspicious incidents to 911 for BPD crime database analysis – they don’t mind</a:t>
            </a:r>
          </a:p>
          <a:p>
            <a:r>
              <a:rPr lang="en-US" sz="1700"/>
              <a:t>Its your street : See something – Say something</a:t>
            </a:r>
          </a:p>
          <a:p>
            <a:pPr marL="0" indent="0">
              <a:buNone/>
            </a:pPr>
            <a:endParaRPr lang="en-US" sz="1500">
              <a:solidFill>
                <a:srgbClr val="000000"/>
              </a:solidFill>
            </a:endParaRPr>
          </a:p>
          <a:p>
            <a:pPr marL="0" indent="0">
              <a:buNone/>
            </a:pPr>
            <a:r>
              <a:rPr lang="en-US" sz="1900" dirty="0">
                <a:solidFill>
                  <a:srgbClr val="000000"/>
                </a:solidFill>
                <a:highlight>
                  <a:srgbClr val="FFFF00"/>
                </a:highlight>
              </a:rPr>
              <a:t>Keep up what we’ve been doing</a:t>
            </a:r>
          </a:p>
          <a:p>
            <a:pPr marL="0" indent="0">
              <a:buNone/>
            </a:pPr>
            <a:endParaRPr lang="en-US" sz="1500">
              <a:solidFill>
                <a:srgbClr val="000000"/>
              </a:solidFill>
              <a:hlinkClick r:id="" action="ppaction://noaction"/>
            </a:endParaRPr>
          </a:p>
          <a:p>
            <a:pPr marL="0" indent="0">
              <a:buNone/>
            </a:pPr>
            <a:r>
              <a:rPr lang="en-US" sz="1500">
                <a:solidFill>
                  <a:srgbClr val="000000"/>
                </a:solidFill>
                <a:hlinkClick r:id="" action="ppaction://noaction"/>
              </a:rPr>
              <a:t>https://www.crimemapping.com/map/wa/bellevue</a:t>
            </a:r>
            <a:endParaRPr lang="en-US" sz="1500">
              <a:solidFill>
                <a:srgbClr val="000000"/>
              </a:solidFill>
            </a:endParaRPr>
          </a:p>
        </p:txBody>
      </p:sp>
    </p:spTree>
    <p:extLst>
      <p:ext uri="{BB962C8B-B14F-4D97-AF65-F5344CB8AC3E}">
        <p14:creationId xmlns:p14="http://schemas.microsoft.com/office/powerpoint/2010/main" val="12609456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xmlns="" id="{3CA94D4D-112A-485D-8B1B-99C0FDFEEB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92" y="1168622"/>
            <a:ext cx="6403926" cy="5500402"/>
          </a:xfrm>
          <a:prstGeom prst="rect">
            <a:avLst/>
          </a:prstGeom>
        </p:spPr>
      </p:pic>
      <p:sp>
        <p:nvSpPr>
          <p:cNvPr id="9" name="Title 1"/>
          <p:cNvSpPr>
            <a:spLocks noGrp="1"/>
          </p:cNvSpPr>
          <p:nvPr/>
        </p:nvSpPr>
        <p:spPr>
          <a:xfrm>
            <a:off x="6962664" y="1163500"/>
            <a:ext cx="3852041" cy="134345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t>Crime Map 1/2 Mile SF Radius </a:t>
            </a:r>
          </a:p>
        </p:txBody>
      </p:sp>
      <p:sp>
        <p:nvSpPr>
          <p:cNvPr id="10" name="Rectangle 9">
            <a:extLst>
              <a:ext uri="{FF2B5EF4-FFF2-40B4-BE49-F238E27FC236}">
                <a16:creationId xmlns:a16="http://schemas.microsoft.com/office/drawing/2014/main" xmlns="" id="{225FEEAB-0F39-45A0-BDE7-BFCC06503FD6}"/>
              </a:ext>
            </a:extLst>
          </p:cNvPr>
          <p:cNvSpPr/>
          <p:nvPr/>
        </p:nvSpPr>
        <p:spPr>
          <a:xfrm>
            <a:off x="158165" y="542318"/>
            <a:ext cx="11392618" cy="89255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u="sng" dirty="0"/>
              <a:t>2020 Crime Map for Sherwood Forest ( April 22 – October 21, 2020 )</a:t>
            </a:r>
          </a:p>
          <a:p>
            <a:pPr algn="ctr"/>
            <a:endParaRPr lang="en-US" sz="2400" b="1" u="sng" dirty="0"/>
          </a:p>
        </p:txBody>
      </p:sp>
      <p:pic>
        <p:nvPicPr>
          <p:cNvPr id="2" name="Picture 2" descr="A close up of a screen&#10;&#10;Description automatically generated">
            <a:extLst>
              <a:ext uri="{FF2B5EF4-FFF2-40B4-BE49-F238E27FC236}">
                <a16:creationId xmlns:a16="http://schemas.microsoft.com/office/drawing/2014/main" xmlns="" id="{00180C2E-057C-4075-B000-7D1C32F1756C}"/>
              </a:ext>
            </a:extLst>
          </p:cNvPr>
          <p:cNvPicPr>
            <a:picLocks noChangeAspect="1"/>
          </p:cNvPicPr>
          <p:nvPr/>
        </p:nvPicPr>
        <p:blipFill>
          <a:blip r:embed="rId3"/>
          <a:stretch>
            <a:fillRect/>
          </a:stretch>
        </p:blipFill>
        <p:spPr>
          <a:xfrm>
            <a:off x="6874238" y="2624203"/>
            <a:ext cx="2399659" cy="4114800"/>
          </a:xfrm>
          <a:prstGeom prst="rect">
            <a:avLst/>
          </a:prstGeom>
        </p:spPr>
      </p:pic>
    </p:spTree>
    <p:extLst>
      <p:ext uri="{BB962C8B-B14F-4D97-AF65-F5344CB8AC3E}">
        <p14:creationId xmlns:p14="http://schemas.microsoft.com/office/powerpoint/2010/main" val="13005716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xmlns="" id="{7AEB4E1D-92D0-4A76-80F6-774B0D7BB4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7" y="109537"/>
            <a:ext cx="12163425" cy="6638925"/>
          </a:xfrm>
          <a:prstGeom prst="rect">
            <a:avLst/>
          </a:prstGeom>
        </p:spPr>
      </p:pic>
      <p:sp>
        <p:nvSpPr>
          <p:cNvPr id="7" name="Title 1"/>
          <p:cNvSpPr>
            <a:spLocks noGrp="1"/>
          </p:cNvSpPr>
          <p:nvPr>
            <p:ph type="title"/>
          </p:nvPr>
        </p:nvSpPr>
        <p:spPr>
          <a:xfrm>
            <a:off x="7743043" y="3940332"/>
            <a:ext cx="3852041" cy="1834056"/>
          </a:xfrm>
        </p:spPr>
        <p:txBody>
          <a:bodyPr vert="horz" lIns="91440" tIns="45720" rIns="91440" bIns="45720" rtlCol="0" anchor="b">
            <a:normAutofit/>
          </a:bodyPr>
          <a:lstStyle/>
          <a:p>
            <a:pPr algn="ctr"/>
            <a:r>
              <a:rPr lang="en-US" sz="4000" dirty="0"/>
              <a:t>Crime Map </a:t>
            </a:r>
            <a:br>
              <a:rPr lang="en-US" sz="4000" dirty="0"/>
            </a:br>
            <a:r>
              <a:rPr lang="en-US" sz="4000" dirty="0"/>
              <a:t>( Day of Week summary )</a:t>
            </a:r>
          </a:p>
        </p:txBody>
      </p:sp>
    </p:spTree>
    <p:extLst>
      <p:ext uri="{BB962C8B-B14F-4D97-AF65-F5344CB8AC3E}">
        <p14:creationId xmlns:p14="http://schemas.microsoft.com/office/powerpoint/2010/main" val="23739650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68000">
              <a:srgbClr val="E2EFD9"/>
            </a:gs>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C5DC06-E6FE-4528-A799-2589E27870E1}"/>
              </a:ext>
            </a:extLst>
          </p:cNvPr>
          <p:cNvSpPr>
            <a:spLocks noGrp="1"/>
          </p:cNvSpPr>
          <p:nvPr>
            <p:ph type="title"/>
          </p:nvPr>
        </p:nvSpPr>
        <p:spPr>
          <a:xfrm>
            <a:off x="2036400" y="236483"/>
            <a:ext cx="10039986" cy="1008994"/>
          </a:xfrm>
        </p:spPr>
        <p:txBody>
          <a:bodyPr>
            <a:normAutofit/>
          </a:bodyPr>
          <a:lstStyle/>
          <a:p>
            <a:pPr algn="ctr"/>
            <a:r>
              <a:rPr lang="en-US" sz="3600" b="1" dirty="0">
                <a:solidFill>
                  <a:srgbClr val="FF0000"/>
                </a:solidFill>
              </a:rPr>
              <a:t>Emergency </a:t>
            </a:r>
            <a:r>
              <a:rPr lang="en-US" sz="3600" b="1" dirty="0">
                <a:solidFill>
                  <a:srgbClr val="000000"/>
                </a:solidFill>
              </a:rPr>
              <a:t>Preparedness</a:t>
            </a:r>
            <a:r>
              <a:rPr lang="en-US" sz="3600">
                <a:solidFill>
                  <a:srgbClr val="000000"/>
                </a:solidFill>
              </a:rPr>
              <a:t/>
            </a:r>
            <a:br>
              <a:rPr lang="en-US" sz="3600">
                <a:solidFill>
                  <a:srgbClr val="000000"/>
                </a:solidFill>
              </a:rPr>
            </a:br>
            <a:endParaRPr lang="en-US" sz="2200" dirty="0">
              <a:solidFill>
                <a:srgbClr val="000000"/>
              </a:solidFill>
            </a:endParaRPr>
          </a:p>
        </p:txBody>
      </p:sp>
      <p:pic>
        <p:nvPicPr>
          <p:cNvPr id="5" name="Picture 4">
            <a:extLst>
              <a:ext uri="{FF2B5EF4-FFF2-40B4-BE49-F238E27FC236}">
                <a16:creationId xmlns:a16="http://schemas.microsoft.com/office/drawing/2014/main" xmlns="" id="{D77D4B13-A46D-4FDE-B3AF-C3A2A99BC8D9}"/>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r="-3" b="-3"/>
          <a:stretch/>
        </p:blipFill>
        <p:spPr>
          <a:xfrm>
            <a:off x="285039" y="3914328"/>
            <a:ext cx="2555402" cy="2555402"/>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7" name="Picture 6">
            <a:extLst>
              <a:ext uri="{FF2B5EF4-FFF2-40B4-BE49-F238E27FC236}">
                <a16:creationId xmlns:a16="http://schemas.microsoft.com/office/drawing/2014/main" xmlns="" id="{D94CE6B2-413B-4730-8E92-3FC6A077CBF0}"/>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3825" r="7164" b="2"/>
          <a:stretch/>
        </p:blipFill>
        <p:spPr>
          <a:xfrm>
            <a:off x="2" y="927887"/>
            <a:ext cx="2840440" cy="2390207"/>
          </a:xfrm>
          <a:custGeom>
            <a:avLst/>
            <a:gdLst>
              <a:gd name="connsiteX0" fmla="*/ 73119 w 3943111"/>
              <a:gd name="connsiteY0" fmla="*/ 0 h 3318096"/>
              <a:gd name="connsiteX1" fmla="*/ 3572026 w 3943111"/>
              <a:gd name="connsiteY1" fmla="*/ 0 h 3318096"/>
              <a:gd name="connsiteX2" fmla="*/ 3580957 w 3943111"/>
              <a:gd name="connsiteY2" fmla="*/ 11944 h 3318096"/>
              <a:gd name="connsiteX3" fmla="*/ 3943111 w 3943111"/>
              <a:gd name="connsiteY3" fmla="*/ 1197557 h 3318096"/>
              <a:gd name="connsiteX4" fmla="*/ 1822572 w 3943111"/>
              <a:gd name="connsiteY4" fmla="*/ 3318096 h 3318096"/>
              <a:gd name="connsiteX5" fmla="*/ 64188 w 3943111"/>
              <a:gd name="connsiteY5" fmla="*/ 2383171 h 3318096"/>
              <a:gd name="connsiteX6" fmla="*/ 0 w 3943111"/>
              <a:gd name="connsiteY6" fmla="*/ 2277515 h 3318096"/>
              <a:gd name="connsiteX7" fmla="*/ 0 w 3943111"/>
              <a:gd name="connsiteY7" fmla="*/ 117600 h 3318096"/>
              <a:gd name="connsiteX8" fmla="*/ 64188 w 3943111"/>
              <a:gd name="connsiteY8" fmla="*/ 11944 h 331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3111" h="3318096">
                <a:moveTo>
                  <a:pt x="73119" y="0"/>
                </a:moveTo>
                <a:lnTo>
                  <a:pt x="3572026" y="0"/>
                </a:lnTo>
                <a:lnTo>
                  <a:pt x="3580957" y="11944"/>
                </a:lnTo>
                <a:cubicBezTo>
                  <a:pt x="3809602" y="350384"/>
                  <a:pt x="3943111" y="758379"/>
                  <a:pt x="3943111" y="1197557"/>
                </a:cubicBezTo>
                <a:cubicBezTo>
                  <a:pt x="3943111" y="2368699"/>
                  <a:pt x="2993714" y="3318096"/>
                  <a:pt x="1822572" y="3318096"/>
                </a:cubicBezTo>
                <a:cubicBezTo>
                  <a:pt x="1090609" y="3318096"/>
                  <a:pt x="445264" y="2947238"/>
                  <a:pt x="64188" y="2383171"/>
                </a:cubicBezTo>
                <a:lnTo>
                  <a:pt x="0" y="2277515"/>
                </a:lnTo>
                <a:lnTo>
                  <a:pt x="0" y="117600"/>
                </a:lnTo>
                <a:lnTo>
                  <a:pt x="64188" y="11944"/>
                </a:lnTo>
                <a:close/>
              </a:path>
            </a:pathLst>
          </a:custGeom>
          <a:effectLst>
            <a:softEdge rad="0"/>
          </a:effectLst>
        </p:spPr>
      </p:pic>
      <p:sp>
        <p:nvSpPr>
          <p:cNvPr id="3" name="Content Placeholder 2">
            <a:extLst>
              <a:ext uri="{FF2B5EF4-FFF2-40B4-BE49-F238E27FC236}">
                <a16:creationId xmlns:a16="http://schemas.microsoft.com/office/drawing/2014/main" xmlns="" id="{80BE55F2-3954-4C25-B63D-A42D86C55A65}"/>
              </a:ext>
            </a:extLst>
          </p:cNvPr>
          <p:cNvSpPr>
            <a:spLocks noGrp="1"/>
          </p:cNvSpPr>
          <p:nvPr>
            <p:ph idx="1"/>
          </p:nvPr>
        </p:nvSpPr>
        <p:spPr>
          <a:xfrm>
            <a:off x="2963917" y="1417751"/>
            <a:ext cx="8686799" cy="5051979"/>
          </a:xfrm>
        </p:spPr>
        <p:txBody>
          <a:bodyPr anchor="ctr">
            <a:noAutofit/>
          </a:bodyPr>
          <a:lstStyle/>
          <a:p>
            <a:pPr marL="0" indent="0">
              <a:buNone/>
            </a:pPr>
            <a:r>
              <a:rPr lang="en-US" sz="1800" b="1" dirty="0">
                <a:solidFill>
                  <a:srgbClr val="000000"/>
                </a:solidFill>
              </a:rPr>
              <a:t>Lee  Sargent </a:t>
            </a:r>
            <a:r>
              <a:rPr lang="en-US" sz="1800" dirty="0">
                <a:solidFill>
                  <a:srgbClr val="000000"/>
                </a:solidFill>
              </a:rPr>
              <a:t>is the board representative  working on it and currently heading it up.  Contact 425-641-7568, LeeSgt@aol.com </a:t>
            </a:r>
          </a:p>
          <a:p>
            <a:pPr marL="0" indent="0">
              <a:buNone/>
            </a:pPr>
            <a:r>
              <a:rPr lang="en-US" sz="1800" b="1" dirty="0">
                <a:solidFill>
                  <a:srgbClr val="000000"/>
                </a:solidFill>
              </a:rPr>
              <a:t>THE Focus</a:t>
            </a:r>
            <a:r>
              <a:rPr lang="en-US" sz="1800" dirty="0">
                <a:solidFill>
                  <a:srgbClr val="000000"/>
                </a:solidFill>
              </a:rPr>
              <a:t> is to get people involved.  </a:t>
            </a:r>
            <a:endParaRPr lang="en-US" sz="1800">
              <a:solidFill>
                <a:srgbClr val="000000"/>
              </a:solidFill>
            </a:endParaRPr>
          </a:p>
          <a:p>
            <a:pPr marL="0" indent="0" algn="ctr">
              <a:buNone/>
            </a:pPr>
            <a:r>
              <a:rPr lang="en-US" sz="1800" dirty="0">
                <a:solidFill>
                  <a:srgbClr val="FF0000"/>
                </a:solidFill>
              </a:rPr>
              <a:t>Without a network of people </a:t>
            </a:r>
            <a:r>
              <a:rPr lang="en-US" sz="1800" dirty="0">
                <a:solidFill>
                  <a:srgbClr val="000000"/>
                </a:solidFill>
              </a:rPr>
              <a:t>taking small pieces of the work, </a:t>
            </a:r>
            <a:r>
              <a:rPr lang="en-US" sz="1800" dirty="0">
                <a:solidFill>
                  <a:srgbClr val="FF0000"/>
                </a:solidFill>
              </a:rPr>
              <a:t>we can not give adequate effort, connection, response or needed equipment</a:t>
            </a:r>
            <a:r>
              <a:rPr lang="en-US" sz="1800" dirty="0">
                <a:solidFill>
                  <a:srgbClr val="000000"/>
                </a:solidFill>
              </a:rPr>
              <a:t>.  </a:t>
            </a:r>
          </a:p>
          <a:p>
            <a:pPr marL="0" indent="0" algn="ctr">
              <a:buNone/>
            </a:pPr>
            <a:r>
              <a:rPr lang="en-US" sz="2400" b="1" u="sng" dirty="0">
                <a:solidFill>
                  <a:schemeClr val="accent6">
                    <a:lumMod val="50000"/>
                  </a:schemeClr>
                </a:solidFill>
              </a:rPr>
              <a:t>With people, we can do some incredible things when needed</a:t>
            </a:r>
            <a:r>
              <a:rPr lang="en-US" sz="2400" u="sng" dirty="0">
                <a:solidFill>
                  <a:srgbClr val="000000"/>
                </a:solidFill>
              </a:rPr>
              <a:t>.</a:t>
            </a:r>
          </a:p>
          <a:p>
            <a:r>
              <a:rPr lang="en-US" sz="1800" dirty="0">
                <a:solidFill>
                  <a:srgbClr val="000000"/>
                </a:solidFill>
              </a:rPr>
              <a:t>Like get</a:t>
            </a:r>
            <a:r>
              <a:rPr lang="en-US" sz="1800">
                <a:solidFill>
                  <a:srgbClr val="000000"/>
                </a:solidFill>
              </a:rPr>
              <a:t> Community Emergency Response Team (CERT) – 8wk/24hr hour class</a:t>
            </a:r>
          </a:p>
          <a:p>
            <a:r>
              <a:rPr lang="en-US" sz="1800" dirty="0">
                <a:solidFill>
                  <a:srgbClr val="000000"/>
                </a:solidFill>
              </a:rPr>
              <a:t>Like create a network </a:t>
            </a:r>
            <a:r>
              <a:rPr lang="en-US" sz="1800">
                <a:solidFill>
                  <a:srgbClr val="000000"/>
                </a:solidFill>
              </a:rPr>
              <a:t>of neighbors with emergency tools</a:t>
            </a:r>
            <a:r>
              <a:rPr lang="en-US" sz="1800" dirty="0">
                <a:solidFill>
                  <a:srgbClr val="000000"/>
                </a:solidFill>
              </a:rPr>
              <a:t>, supplies, and/</a:t>
            </a:r>
            <a:r>
              <a:rPr lang="en-US" sz="1800">
                <a:solidFill>
                  <a:srgbClr val="000000"/>
                </a:solidFill>
              </a:rPr>
              <a:t>or skills</a:t>
            </a:r>
          </a:p>
          <a:p>
            <a:r>
              <a:rPr lang="en-US" sz="1800">
                <a:solidFill>
                  <a:srgbClr val="000000"/>
                </a:solidFill>
              </a:rPr>
              <a:t>Volume buy of Water Containers ? $16.20/</a:t>
            </a:r>
            <a:r>
              <a:rPr lang="en-US" sz="1800" dirty="0" err="1">
                <a:solidFill>
                  <a:srgbClr val="000000"/>
                </a:solidFill>
              </a:rPr>
              <a:t>ea</a:t>
            </a:r>
            <a:r>
              <a:rPr lang="en-US" sz="1800">
                <a:solidFill>
                  <a:srgbClr val="000000"/>
                </a:solidFill>
              </a:rPr>
              <a:t> - possibly less if a large  order ~ say 100 units = 4 per household for 25 homes – SFCC subsidize 25%?</a:t>
            </a:r>
          </a:p>
          <a:p>
            <a:r>
              <a:rPr lang="en-US" sz="1800">
                <a:solidFill>
                  <a:srgbClr val="000000"/>
                </a:solidFill>
              </a:rPr>
              <a:t>Volume Purchase for Designated First Aid Kit households around the neighborhood?</a:t>
            </a:r>
          </a:p>
          <a:p>
            <a:r>
              <a:rPr lang="en-US" sz="1800">
                <a:solidFill>
                  <a:srgbClr val="000000"/>
                </a:solidFill>
              </a:rPr>
              <a:t>Meet with </a:t>
            </a:r>
            <a:r>
              <a:rPr lang="en-US" sz="1800" dirty="0" err="1">
                <a:solidFill>
                  <a:srgbClr val="000000"/>
                </a:solidFill>
              </a:rPr>
              <a:t>CoB</a:t>
            </a:r>
            <a:r>
              <a:rPr lang="en-US" sz="1800">
                <a:solidFill>
                  <a:srgbClr val="000000"/>
                </a:solidFill>
              </a:rPr>
              <a:t>/</a:t>
            </a:r>
            <a:r>
              <a:rPr lang="en-US" sz="1800" dirty="0" err="1">
                <a:solidFill>
                  <a:srgbClr val="000000"/>
                </a:solidFill>
              </a:rPr>
              <a:t>FireDept</a:t>
            </a:r>
            <a:r>
              <a:rPr lang="en-US" sz="1800">
                <a:solidFill>
                  <a:srgbClr val="000000"/>
                </a:solidFill>
              </a:rPr>
              <a:t> to develop a “Getting Your Neighborhood Prepared” plan.</a:t>
            </a:r>
          </a:p>
          <a:p>
            <a:r>
              <a:rPr lang="en-US" sz="1800">
                <a:solidFill>
                  <a:srgbClr val="000000"/>
                </a:solidFill>
                <a:hlinkClick r:id="rId4"/>
              </a:rPr>
              <a:t>https://www.shakeout.org/washington/</a:t>
            </a:r>
            <a:r>
              <a:rPr lang="en-US" sz="1800">
                <a:solidFill>
                  <a:srgbClr val="000000"/>
                </a:solidFill>
              </a:rPr>
              <a:t> </a:t>
            </a:r>
          </a:p>
        </p:txBody>
      </p:sp>
    </p:spTree>
    <p:extLst>
      <p:ext uri="{BB962C8B-B14F-4D97-AF65-F5344CB8AC3E}">
        <p14:creationId xmlns:p14="http://schemas.microsoft.com/office/powerpoint/2010/main" val="14352815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8B0C9C2-C94C-4408-B063-E1958D99F4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0641" y="282019"/>
            <a:ext cx="6396719" cy="6293961"/>
          </a:xfrm>
          <a:prstGeom prst="rect">
            <a:avLst/>
          </a:prstGeom>
        </p:spPr>
      </p:pic>
      <p:sp>
        <p:nvSpPr>
          <p:cNvPr id="4" name="TextBox 3">
            <a:extLst>
              <a:ext uri="{FF2B5EF4-FFF2-40B4-BE49-F238E27FC236}">
                <a16:creationId xmlns:a16="http://schemas.microsoft.com/office/drawing/2014/main" xmlns="" id="{913B5325-369F-4803-94FB-C465DF4B993A}"/>
              </a:ext>
            </a:extLst>
          </p:cNvPr>
          <p:cNvSpPr txBox="1"/>
          <p:nvPr/>
        </p:nvSpPr>
        <p:spPr>
          <a:xfrm>
            <a:off x="558977" y="1364460"/>
            <a:ext cx="4080369" cy="1323439"/>
          </a:xfrm>
          <a:prstGeom prst="rect">
            <a:avLst/>
          </a:prstGeom>
          <a:noFill/>
        </p:spPr>
        <p:txBody>
          <a:bodyPr wrap="square" lIns="91440" tIns="45720" rIns="91440" bIns="45720" rtlCol="0" anchor="t">
            <a:spAutoFit/>
          </a:bodyPr>
          <a:lstStyle/>
          <a:p>
            <a:r>
              <a:rPr lang="en-US" sz="4000"/>
              <a:t>10 boxes of paper = 7 gigs of PDFs</a:t>
            </a:r>
          </a:p>
        </p:txBody>
      </p:sp>
      <p:sp>
        <p:nvSpPr>
          <p:cNvPr id="5" name="TextBox 4">
            <a:extLst>
              <a:ext uri="{FF2B5EF4-FFF2-40B4-BE49-F238E27FC236}">
                <a16:creationId xmlns:a16="http://schemas.microsoft.com/office/drawing/2014/main" xmlns="" id="{DBAA0943-F6DC-4B00-8B15-A8077DFC41C2}"/>
              </a:ext>
            </a:extLst>
          </p:cNvPr>
          <p:cNvSpPr txBox="1"/>
          <p:nvPr/>
        </p:nvSpPr>
        <p:spPr>
          <a:xfrm>
            <a:off x="244334" y="282019"/>
            <a:ext cx="4713534" cy="830997"/>
          </a:xfrm>
          <a:prstGeom prst="rect">
            <a:avLst/>
          </a:prstGeom>
          <a:noFill/>
        </p:spPr>
        <p:txBody>
          <a:bodyPr wrap="none" rtlCol="0">
            <a:spAutoFit/>
          </a:bodyPr>
          <a:lstStyle/>
          <a:p>
            <a:r>
              <a:rPr lang="en-US" sz="4800"/>
              <a:t>The SFCC Archives</a:t>
            </a:r>
          </a:p>
        </p:txBody>
      </p:sp>
      <p:sp>
        <p:nvSpPr>
          <p:cNvPr id="6" name="TextBox 5">
            <a:extLst>
              <a:ext uri="{FF2B5EF4-FFF2-40B4-BE49-F238E27FC236}">
                <a16:creationId xmlns:a16="http://schemas.microsoft.com/office/drawing/2014/main" xmlns="" id="{5DE7F4D4-2AD7-40C6-BDEF-E840DB64AC95}"/>
              </a:ext>
            </a:extLst>
          </p:cNvPr>
          <p:cNvSpPr txBox="1"/>
          <p:nvPr/>
        </p:nvSpPr>
        <p:spPr>
          <a:xfrm>
            <a:off x="312828" y="3384216"/>
            <a:ext cx="4460268" cy="193899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a:cs typeface="Calibri" panose="020F0502020204030204"/>
              </a:rPr>
              <a:t>17,767 pages</a:t>
            </a:r>
          </a:p>
          <a:p>
            <a:pPr marL="285750" indent="-285750">
              <a:buFont typeface="Arial" panose="020B0604020202020204" pitchFamily="34" charset="0"/>
              <a:buChar char="•"/>
            </a:pPr>
            <a:r>
              <a:rPr lang="en-US" sz="2400">
                <a:cs typeface="Calibri" panose="020F0502020204030204"/>
              </a:rPr>
              <a:t>172 searchable PDFs</a:t>
            </a:r>
          </a:p>
          <a:p>
            <a:pPr marL="285750" indent="-285750">
              <a:buFont typeface="Arial" panose="020B0604020202020204" pitchFamily="34" charset="0"/>
              <a:buChar char="•"/>
            </a:pPr>
            <a:r>
              <a:rPr lang="en-US" sz="2400">
                <a:cs typeface="Calibri" panose="020F0502020204030204"/>
              </a:rPr>
              <a:t>Next steps</a:t>
            </a:r>
          </a:p>
          <a:p>
            <a:pPr marL="742950" lvl="1" indent="-285750">
              <a:buFont typeface="Arial" panose="020B0604020202020204" pitchFamily="34" charset="0"/>
              <a:buChar char="•"/>
            </a:pPr>
            <a:r>
              <a:rPr lang="en-US" sz="2400">
                <a:cs typeface="Calibri" panose="020F0502020204030204"/>
              </a:rPr>
              <a:t>What to do with the boxes?</a:t>
            </a:r>
          </a:p>
          <a:p>
            <a:pPr marL="742950" lvl="1" indent="-285750">
              <a:buFont typeface="Arial" panose="020B0604020202020204" pitchFamily="34" charset="0"/>
              <a:buChar char="•"/>
            </a:pPr>
            <a:r>
              <a:rPr lang="en-US" sz="2400">
                <a:cs typeface="Calibri" panose="020F0502020204030204"/>
              </a:rPr>
              <a:t>Where to put the files?</a:t>
            </a:r>
          </a:p>
        </p:txBody>
      </p:sp>
    </p:spTree>
    <p:extLst>
      <p:ext uri="{BB962C8B-B14F-4D97-AF65-F5344CB8AC3E}">
        <p14:creationId xmlns:p14="http://schemas.microsoft.com/office/powerpoint/2010/main" val="1999738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68000">
              <a:srgbClr val="E2EFD9"/>
            </a:gs>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4484" y="1191796"/>
            <a:ext cx="10021446" cy="2976344"/>
          </a:xfrm>
        </p:spPr>
        <p:txBody>
          <a:bodyPr vert="horz" lIns="91440" tIns="45720" rIns="91440" bIns="45720" rtlCol="0" anchor="ctr">
            <a:normAutofit/>
          </a:bodyPr>
          <a:lstStyle/>
          <a:p>
            <a:pPr algn="ctr"/>
            <a:r>
              <a:rPr lang="en-US" sz="6600" kern="1200" dirty="0">
                <a:solidFill>
                  <a:schemeClr val="accent6">
                    <a:lumMod val="50000"/>
                  </a:schemeClr>
                </a:solidFill>
                <a:latin typeface="+mj-lt"/>
                <a:ea typeface="+mj-ea"/>
                <a:cs typeface="+mj-cs"/>
              </a:rPr>
              <a:t>“Engaging Bellevue” and “Great Neighborhoods” programs</a:t>
            </a:r>
          </a:p>
        </p:txBody>
      </p:sp>
      <p:pic>
        <p:nvPicPr>
          <p:cNvPr id="3" name="Picture 2">
            <a:extLst>
              <a:ext uri="{FF2B5EF4-FFF2-40B4-BE49-F238E27FC236}">
                <a16:creationId xmlns:a16="http://schemas.microsoft.com/office/drawing/2014/main" xmlns="" id="{88FD0BA6-1F26-45AA-8740-A19775704456}"/>
              </a:ext>
            </a:extLst>
          </p:cNvPr>
          <p:cNvPicPr>
            <a:picLocks noChangeAspect="1"/>
          </p:cNvPicPr>
          <p:nvPr/>
        </p:nvPicPr>
        <p:blipFill>
          <a:blip r:embed="rId2"/>
          <a:stretch>
            <a:fillRect/>
          </a:stretch>
        </p:blipFill>
        <p:spPr>
          <a:xfrm>
            <a:off x="1318967" y="4381453"/>
            <a:ext cx="3515216" cy="666843"/>
          </a:xfrm>
          <a:prstGeom prst="rect">
            <a:avLst/>
          </a:prstGeom>
        </p:spPr>
      </p:pic>
      <p:pic>
        <p:nvPicPr>
          <p:cNvPr id="4" name="Picture 3">
            <a:extLst>
              <a:ext uri="{FF2B5EF4-FFF2-40B4-BE49-F238E27FC236}">
                <a16:creationId xmlns:a16="http://schemas.microsoft.com/office/drawing/2014/main" xmlns="" id="{6501F36F-5194-4E06-82D7-0F8AE201BDD0}"/>
              </a:ext>
            </a:extLst>
          </p:cNvPr>
          <p:cNvPicPr>
            <a:picLocks noChangeAspect="1"/>
          </p:cNvPicPr>
          <p:nvPr/>
        </p:nvPicPr>
        <p:blipFill>
          <a:blip r:embed="rId3"/>
          <a:stretch>
            <a:fillRect/>
          </a:stretch>
        </p:blipFill>
        <p:spPr>
          <a:xfrm>
            <a:off x="7357819" y="4271899"/>
            <a:ext cx="2505425" cy="885949"/>
          </a:xfrm>
          <a:prstGeom prst="rect">
            <a:avLst/>
          </a:prstGeom>
        </p:spPr>
      </p:pic>
    </p:spTree>
    <p:extLst>
      <p:ext uri="{BB962C8B-B14F-4D97-AF65-F5344CB8AC3E}">
        <p14:creationId xmlns:p14="http://schemas.microsoft.com/office/powerpoint/2010/main" val="35118327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68000">
              <a:srgbClr val="E2EFD9"/>
            </a:gs>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algn="ctr"/>
            <a:endParaRPr lang="en-US" sz="6600" kern="1200" dirty="0">
              <a:solidFill>
                <a:schemeClr val="accent6">
                  <a:lumMod val="50000"/>
                </a:schemeClr>
              </a:solidFill>
              <a:latin typeface="+mj-lt"/>
              <a:ea typeface="+mj-ea"/>
              <a:cs typeface="+mj-cs"/>
            </a:endParaRPr>
          </a:p>
        </p:txBody>
      </p:sp>
      <p:sp>
        <p:nvSpPr>
          <p:cNvPr id="5" name="Text Placeholder 4">
            <a:extLst>
              <a:ext uri="{FF2B5EF4-FFF2-40B4-BE49-F238E27FC236}">
                <a16:creationId xmlns:a16="http://schemas.microsoft.com/office/drawing/2014/main" xmlns="" id="{C83DA95B-1CD6-492E-98CF-F7FFF8F3AD0C}"/>
              </a:ext>
            </a:extLst>
          </p:cNvPr>
          <p:cNvSpPr>
            <a:spLocks noGrp="1"/>
          </p:cNvSpPr>
          <p:nvPr>
            <p:ph type="body" idx="1"/>
          </p:nvPr>
        </p:nvSpPr>
        <p:spPr>
          <a:xfrm>
            <a:off x="839789" y="1681163"/>
            <a:ext cx="4494212" cy="823912"/>
          </a:xfrm>
        </p:spPr>
        <p:txBody>
          <a:bodyPr>
            <a:normAutofit/>
          </a:bodyPr>
          <a:lstStyle/>
          <a:p>
            <a:r>
              <a:rPr lang="en-US" sz="2000" dirty="0">
                <a:hlinkClick r:id="rId2"/>
              </a:rPr>
              <a:t>https://www.engagingbellevue.com/</a:t>
            </a:r>
            <a:r>
              <a:rPr lang="en-US" sz="2000" dirty="0"/>
              <a:t> </a:t>
            </a:r>
          </a:p>
        </p:txBody>
      </p:sp>
      <p:sp>
        <p:nvSpPr>
          <p:cNvPr id="6" name="Content Placeholder 5">
            <a:extLst>
              <a:ext uri="{FF2B5EF4-FFF2-40B4-BE49-F238E27FC236}">
                <a16:creationId xmlns:a16="http://schemas.microsoft.com/office/drawing/2014/main" xmlns="" id="{79B7479F-56C5-462C-9B89-2881DDC94069}"/>
              </a:ext>
            </a:extLst>
          </p:cNvPr>
          <p:cNvSpPr>
            <a:spLocks noGrp="1"/>
          </p:cNvSpPr>
          <p:nvPr>
            <p:ph sz="half" idx="2"/>
          </p:nvPr>
        </p:nvSpPr>
        <p:spPr>
          <a:xfrm>
            <a:off x="839788" y="2505075"/>
            <a:ext cx="4370387" cy="3684588"/>
          </a:xfrm>
        </p:spPr>
        <p:txBody>
          <a:bodyPr>
            <a:normAutofit/>
          </a:bodyPr>
          <a:lstStyle/>
          <a:p>
            <a:r>
              <a:rPr lang="en-US" sz="2000" dirty="0" err="1"/>
              <a:t>CoB</a:t>
            </a:r>
            <a:r>
              <a:rPr lang="en-US" sz="2000" dirty="0"/>
              <a:t> site with links to active projects that are seeking input from community members and other documents. </a:t>
            </a:r>
          </a:p>
          <a:p>
            <a:pPr lvl="1"/>
            <a:r>
              <a:rPr lang="en-US" sz="2000" b="1" dirty="0"/>
              <a:t>Environmental Stewardship Plan</a:t>
            </a:r>
          </a:p>
          <a:p>
            <a:pPr lvl="1"/>
            <a:r>
              <a:rPr lang="en-US" sz="2000" b="1" dirty="0"/>
              <a:t>Affordable Housing Strategy</a:t>
            </a:r>
          </a:p>
          <a:p>
            <a:pPr lvl="1"/>
            <a:r>
              <a:rPr lang="en-US" sz="2000" b="1" dirty="0"/>
              <a:t>COVID-19 Community Response</a:t>
            </a:r>
          </a:p>
          <a:p>
            <a:pPr lvl="1"/>
            <a:endParaRPr lang="en-US" dirty="0"/>
          </a:p>
        </p:txBody>
      </p:sp>
      <p:sp>
        <p:nvSpPr>
          <p:cNvPr id="7" name="Text Placeholder 6">
            <a:extLst>
              <a:ext uri="{FF2B5EF4-FFF2-40B4-BE49-F238E27FC236}">
                <a16:creationId xmlns:a16="http://schemas.microsoft.com/office/drawing/2014/main" xmlns="" id="{7A8DD3CD-8BA2-4131-9108-563588F733AB}"/>
              </a:ext>
            </a:extLst>
          </p:cNvPr>
          <p:cNvSpPr>
            <a:spLocks noGrp="1"/>
          </p:cNvSpPr>
          <p:nvPr>
            <p:ph type="body" sz="quarter" idx="3"/>
          </p:nvPr>
        </p:nvSpPr>
        <p:spPr>
          <a:xfrm>
            <a:off x="5334001" y="1681163"/>
            <a:ext cx="6286499" cy="823912"/>
          </a:xfrm>
        </p:spPr>
        <p:txBody>
          <a:bodyPr>
            <a:normAutofit/>
          </a:bodyPr>
          <a:lstStyle/>
          <a:p>
            <a:r>
              <a:rPr lang="en-US" sz="2000" dirty="0">
                <a:hlinkClick r:id="rId3"/>
              </a:rPr>
              <a:t>https://www.engagingbellevue.com/northeast-bellevue</a:t>
            </a:r>
            <a:r>
              <a:rPr lang="en-US" sz="2000" dirty="0"/>
              <a:t> </a:t>
            </a:r>
          </a:p>
        </p:txBody>
      </p:sp>
      <p:sp>
        <p:nvSpPr>
          <p:cNvPr id="8" name="Content Placeholder 7">
            <a:extLst>
              <a:ext uri="{FF2B5EF4-FFF2-40B4-BE49-F238E27FC236}">
                <a16:creationId xmlns:a16="http://schemas.microsoft.com/office/drawing/2014/main" xmlns="" id="{EFBC881F-FEFD-488A-8050-05AD97F40CFA}"/>
              </a:ext>
            </a:extLst>
          </p:cNvPr>
          <p:cNvSpPr>
            <a:spLocks noGrp="1"/>
          </p:cNvSpPr>
          <p:nvPr>
            <p:ph sz="quarter" idx="4"/>
          </p:nvPr>
        </p:nvSpPr>
        <p:spPr>
          <a:xfrm>
            <a:off x="5457827" y="2505075"/>
            <a:ext cx="5897561" cy="4152900"/>
          </a:xfrm>
        </p:spPr>
        <p:txBody>
          <a:bodyPr>
            <a:noAutofit/>
          </a:bodyPr>
          <a:lstStyle/>
          <a:p>
            <a:r>
              <a:rPr lang="en-US" sz="2400" dirty="0"/>
              <a:t>The </a:t>
            </a:r>
            <a:r>
              <a:rPr lang="en-US" sz="2400" b="1" dirty="0"/>
              <a:t>Great Neighborhoods</a:t>
            </a:r>
            <a:r>
              <a:rPr lang="en-US" sz="2400" dirty="0"/>
              <a:t> program is the process for developing the vision, opportunities, policies, community goals for </a:t>
            </a:r>
            <a:r>
              <a:rPr lang="en-US" sz="2400" dirty="0" err="1"/>
              <a:t>NorthEast</a:t>
            </a:r>
            <a:r>
              <a:rPr lang="en-US" sz="2400" dirty="0"/>
              <a:t> Bellevue.</a:t>
            </a:r>
          </a:p>
          <a:p>
            <a:r>
              <a:rPr lang="en-US" sz="2400" dirty="0"/>
              <a:t>Online, virtual, and in-person tools, events, activities.</a:t>
            </a:r>
          </a:p>
          <a:p>
            <a:r>
              <a:rPr lang="en-US" sz="2400" dirty="0"/>
              <a:t>Input from residents and stakeholders to develop plans that secure our neighborhoods’ future as livable, inspiring, vibrant, and equitable communities</a:t>
            </a:r>
          </a:p>
          <a:p>
            <a:r>
              <a:rPr lang="en-US" sz="2400" b="1" dirty="0"/>
              <a:t>Register to get involved!</a:t>
            </a:r>
          </a:p>
        </p:txBody>
      </p:sp>
      <p:pic>
        <p:nvPicPr>
          <p:cNvPr id="3" name="Picture 2">
            <a:extLst>
              <a:ext uri="{FF2B5EF4-FFF2-40B4-BE49-F238E27FC236}">
                <a16:creationId xmlns:a16="http://schemas.microsoft.com/office/drawing/2014/main" xmlns="" id="{88FD0BA6-1F26-45AA-8740-A19775704456}"/>
              </a:ext>
            </a:extLst>
          </p:cNvPr>
          <p:cNvPicPr>
            <a:picLocks noChangeAspect="1"/>
          </p:cNvPicPr>
          <p:nvPr/>
        </p:nvPicPr>
        <p:blipFill>
          <a:blip r:embed="rId4"/>
          <a:stretch>
            <a:fillRect/>
          </a:stretch>
        </p:blipFill>
        <p:spPr>
          <a:xfrm>
            <a:off x="1452317" y="607126"/>
            <a:ext cx="3515216" cy="666843"/>
          </a:xfrm>
          <a:prstGeom prst="rect">
            <a:avLst/>
          </a:prstGeom>
        </p:spPr>
      </p:pic>
      <p:pic>
        <p:nvPicPr>
          <p:cNvPr id="4" name="Picture 3">
            <a:extLst>
              <a:ext uri="{FF2B5EF4-FFF2-40B4-BE49-F238E27FC236}">
                <a16:creationId xmlns:a16="http://schemas.microsoft.com/office/drawing/2014/main" xmlns="" id="{6501F36F-5194-4E06-82D7-0F8AE201BDD0}"/>
              </a:ext>
            </a:extLst>
          </p:cNvPr>
          <p:cNvPicPr>
            <a:picLocks noChangeAspect="1"/>
          </p:cNvPicPr>
          <p:nvPr/>
        </p:nvPicPr>
        <p:blipFill>
          <a:blip r:embed="rId5"/>
          <a:stretch>
            <a:fillRect/>
          </a:stretch>
        </p:blipFill>
        <p:spPr>
          <a:xfrm>
            <a:off x="7511081" y="497572"/>
            <a:ext cx="2505425" cy="885949"/>
          </a:xfrm>
          <a:prstGeom prst="rect">
            <a:avLst/>
          </a:prstGeom>
        </p:spPr>
      </p:pic>
    </p:spTree>
    <p:extLst>
      <p:ext uri="{BB962C8B-B14F-4D97-AF65-F5344CB8AC3E}">
        <p14:creationId xmlns:p14="http://schemas.microsoft.com/office/powerpoint/2010/main" val="42535941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68000">
              <a:srgbClr val="E2EFD9"/>
            </a:gs>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sz="4000" b="1" dirty="0"/>
              <a:t>Great Neighborhoods - NE Bellevue- Timeline</a:t>
            </a:r>
            <a:endParaRPr lang="en-US" sz="6000" kern="1200" dirty="0">
              <a:solidFill>
                <a:schemeClr val="accent6">
                  <a:lumMod val="50000"/>
                </a:schemeClr>
              </a:solidFill>
              <a:latin typeface="+mj-lt"/>
              <a:ea typeface="+mj-ea"/>
              <a:cs typeface="+mj-cs"/>
            </a:endParaRPr>
          </a:p>
        </p:txBody>
      </p:sp>
      <p:sp>
        <p:nvSpPr>
          <p:cNvPr id="8" name="Content Placeholder 7">
            <a:extLst>
              <a:ext uri="{FF2B5EF4-FFF2-40B4-BE49-F238E27FC236}">
                <a16:creationId xmlns:a16="http://schemas.microsoft.com/office/drawing/2014/main" xmlns="" id="{EFBC881F-FEFD-488A-8050-05AD97F40CFA}"/>
              </a:ext>
            </a:extLst>
          </p:cNvPr>
          <p:cNvSpPr>
            <a:spLocks noGrp="1"/>
          </p:cNvSpPr>
          <p:nvPr>
            <p:ph sz="half" idx="2"/>
          </p:nvPr>
        </p:nvSpPr>
        <p:spPr>
          <a:xfrm>
            <a:off x="933451" y="1749364"/>
            <a:ext cx="10421938" cy="4908611"/>
          </a:xfrm>
        </p:spPr>
        <p:txBody>
          <a:bodyPr>
            <a:noAutofit/>
          </a:bodyPr>
          <a:lstStyle/>
          <a:p>
            <a:pPr lvl="1"/>
            <a:r>
              <a:rPr lang="en-US" b="1" dirty="0"/>
              <a:t>Vision Statement (July - Sep, 2020</a:t>
            </a:r>
            <a:r>
              <a:rPr lang="en-US" dirty="0"/>
              <a:t>)</a:t>
            </a:r>
            <a:endParaRPr lang="en-US" b="1" dirty="0"/>
          </a:p>
          <a:p>
            <a:pPr lvl="2"/>
            <a:r>
              <a:rPr lang="en-US" dirty="0"/>
              <a:t>Serves as a north star, guiding policy and action. The foundation for the rest of the plan.</a:t>
            </a:r>
          </a:p>
          <a:p>
            <a:pPr lvl="1"/>
            <a:r>
              <a:rPr lang="en-US" b="1" dirty="0"/>
              <a:t>Neighborhood Profile (Oct. - Nov., 2020</a:t>
            </a:r>
            <a:r>
              <a:rPr lang="en-US" dirty="0"/>
              <a:t>)</a:t>
            </a:r>
            <a:endParaRPr lang="en-US" b="1" dirty="0"/>
          </a:p>
          <a:p>
            <a:pPr lvl="2"/>
            <a:r>
              <a:rPr lang="en-US" dirty="0"/>
              <a:t>Looks at data about who makes up the neighborhood and how people live, work, and play to create a current picture and identify future trends.</a:t>
            </a:r>
          </a:p>
          <a:p>
            <a:pPr lvl="1"/>
            <a:r>
              <a:rPr lang="en-US" b="1" dirty="0"/>
              <a:t>Challenges and Opportunities (Dec - Jan, 2021</a:t>
            </a:r>
            <a:r>
              <a:rPr lang="en-US" dirty="0"/>
              <a:t>)</a:t>
            </a:r>
            <a:endParaRPr lang="en-US" b="1" dirty="0"/>
          </a:p>
          <a:p>
            <a:pPr lvl="2"/>
            <a:r>
              <a:rPr lang="en-US" dirty="0"/>
              <a:t>City staff will work with neighborhood stakeholders to understand and describe key challenges </a:t>
            </a:r>
            <a:r>
              <a:rPr lang="en-US" u="sng" dirty="0"/>
              <a:t>and</a:t>
            </a:r>
            <a:r>
              <a:rPr lang="en-US" dirty="0"/>
              <a:t> opportunities.</a:t>
            </a:r>
          </a:p>
          <a:p>
            <a:pPr lvl="1"/>
            <a:r>
              <a:rPr lang="en-US" b="1" dirty="0"/>
              <a:t>Guiding the Conversation (Feb. - Mar., 2021)</a:t>
            </a:r>
          </a:p>
          <a:p>
            <a:pPr lvl="2"/>
            <a:r>
              <a:rPr lang="en-US" dirty="0"/>
              <a:t>Developing neighborhood-based approaches to addressing challenges and opportunities. This work leads into the creation of policies and a list of priority actions.</a:t>
            </a:r>
          </a:p>
          <a:p>
            <a:pPr lvl="1"/>
            <a:r>
              <a:rPr lang="en-US" b="1" dirty="0"/>
              <a:t>Putting it All Together (April-May, 2021</a:t>
            </a:r>
            <a:r>
              <a:rPr lang="en-US" dirty="0"/>
              <a:t>)</a:t>
            </a:r>
            <a:endParaRPr lang="en-US" b="1" dirty="0"/>
          </a:p>
          <a:p>
            <a:pPr lvl="2"/>
            <a:r>
              <a:rPr lang="en-US" dirty="0"/>
              <a:t>Residents will have the opportunity to see the completed draft and help fine tune it before the Neighborhood Area Plan moves into the legislative process and gets adopted by City Council</a:t>
            </a:r>
          </a:p>
        </p:txBody>
      </p:sp>
      <p:pic>
        <p:nvPicPr>
          <p:cNvPr id="4" name="Picture 3">
            <a:extLst>
              <a:ext uri="{FF2B5EF4-FFF2-40B4-BE49-F238E27FC236}">
                <a16:creationId xmlns:a16="http://schemas.microsoft.com/office/drawing/2014/main" xmlns="" id="{6501F36F-5194-4E06-82D7-0F8AE201BDD0}"/>
              </a:ext>
            </a:extLst>
          </p:cNvPr>
          <p:cNvPicPr>
            <a:picLocks noChangeAspect="1"/>
          </p:cNvPicPr>
          <p:nvPr/>
        </p:nvPicPr>
        <p:blipFill>
          <a:blip r:embed="rId2"/>
          <a:stretch>
            <a:fillRect/>
          </a:stretch>
        </p:blipFill>
        <p:spPr>
          <a:xfrm>
            <a:off x="9611169" y="0"/>
            <a:ext cx="2505425" cy="885949"/>
          </a:xfrm>
          <a:prstGeom prst="rect">
            <a:avLst/>
          </a:prstGeom>
        </p:spPr>
      </p:pic>
    </p:spTree>
    <p:extLst>
      <p:ext uri="{BB962C8B-B14F-4D97-AF65-F5344CB8AC3E}">
        <p14:creationId xmlns:p14="http://schemas.microsoft.com/office/powerpoint/2010/main" val="23015072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68000">
              <a:srgbClr val="E2EFD9"/>
            </a:gs>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4484" y="1191796"/>
            <a:ext cx="10021446" cy="2976344"/>
          </a:xfrm>
        </p:spPr>
        <p:txBody>
          <a:bodyPr vert="horz" lIns="91440" tIns="45720" rIns="91440" bIns="45720" rtlCol="0" anchor="ctr">
            <a:normAutofit/>
          </a:bodyPr>
          <a:lstStyle/>
          <a:p>
            <a:pPr algn="ctr"/>
            <a:r>
              <a:rPr lang="en-US" sz="6600" kern="1200" dirty="0">
                <a:solidFill>
                  <a:schemeClr val="accent6">
                    <a:lumMod val="50000"/>
                  </a:schemeClr>
                </a:solidFill>
                <a:latin typeface="+mj-lt"/>
                <a:ea typeface="+mj-ea"/>
                <a:cs typeface="+mj-cs"/>
              </a:rPr>
              <a:t>SFCC Board Elections</a:t>
            </a:r>
          </a:p>
        </p:txBody>
      </p:sp>
    </p:spTree>
    <p:extLst>
      <p:ext uri="{BB962C8B-B14F-4D97-AF65-F5344CB8AC3E}">
        <p14:creationId xmlns:p14="http://schemas.microsoft.com/office/powerpoint/2010/main" val="20618121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68000">
              <a:srgbClr val="E2EFD9"/>
            </a:gs>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124" y="630619"/>
            <a:ext cx="4824247" cy="2175643"/>
          </a:xfrm>
        </p:spPr>
        <p:txBody>
          <a:bodyPr>
            <a:normAutofit/>
          </a:bodyPr>
          <a:lstStyle/>
          <a:p>
            <a:pPr algn="r"/>
            <a:r>
              <a:rPr lang="en-US" sz="5400" b="1">
                <a:solidFill>
                  <a:schemeClr val="accent6">
                    <a:lumMod val="50000"/>
                  </a:schemeClr>
                </a:solidFill>
              </a:rPr>
              <a:t>Open positions</a:t>
            </a:r>
          </a:p>
        </p:txBody>
      </p:sp>
      <p:sp>
        <p:nvSpPr>
          <p:cNvPr id="3" name="Content Placeholder 2"/>
          <p:cNvSpPr>
            <a:spLocks noGrp="1"/>
          </p:cNvSpPr>
          <p:nvPr>
            <p:ph idx="1"/>
          </p:nvPr>
        </p:nvSpPr>
        <p:spPr>
          <a:xfrm>
            <a:off x="5139559" y="801865"/>
            <a:ext cx="6495393" cy="5551637"/>
          </a:xfrm>
        </p:spPr>
        <p:txBody>
          <a:bodyPr anchor="ctr">
            <a:normAutofit fontScale="92500" lnSpcReduction="10000"/>
          </a:bodyPr>
          <a:lstStyle/>
          <a:p>
            <a:pPr marL="0" indent="0">
              <a:buNone/>
            </a:pPr>
            <a:r>
              <a:rPr lang="en-US" b="1" u="sng" dirty="0">
                <a:solidFill>
                  <a:schemeClr val="tx2"/>
                </a:solidFill>
              </a:rPr>
              <a:t>SFCC Board:</a:t>
            </a:r>
          </a:p>
          <a:p>
            <a:pPr marL="0" indent="0">
              <a:buNone/>
            </a:pPr>
            <a:r>
              <a:rPr lang="en-US" sz="2400" dirty="0">
                <a:solidFill>
                  <a:schemeClr val="tx2"/>
                </a:solidFill>
              </a:rPr>
              <a:t>	</a:t>
            </a:r>
            <a:r>
              <a:rPr lang="en-US" sz="2400" u="sng" dirty="0">
                <a:solidFill>
                  <a:schemeClr val="tx2"/>
                </a:solidFill>
              </a:rPr>
              <a:t>President</a:t>
            </a:r>
            <a:r>
              <a:rPr lang="en-US" sz="2400" dirty="0">
                <a:solidFill>
                  <a:schemeClr val="tx2"/>
                </a:solidFill>
              </a:rPr>
              <a:t>: ________</a:t>
            </a:r>
          </a:p>
          <a:p>
            <a:pPr marL="0" indent="0">
              <a:buNone/>
            </a:pPr>
            <a:r>
              <a:rPr lang="en-US" sz="2400" dirty="0">
                <a:solidFill>
                  <a:schemeClr val="tx2"/>
                </a:solidFill>
              </a:rPr>
              <a:t>	</a:t>
            </a:r>
            <a:r>
              <a:rPr lang="en-US" sz="2400" u="sng" dirty="0">
                <a:solidFill>
                  <a:schemeClr val="tx2"/>
                </a:solidFill>
              </a:rPr>
              <a:t>Vice President</a:t>
            </a:r>
            <a:r>
              <a:rPr lang="en-US" sz="2400" dirty="0">
                <a:solidFill>
                  <a:schemeClr val="tx2"/>
                </a:solidFill>
              </a:rPr>
              <a:t>: ________</a:t>
            </a:r>
          </a:p>
          <a:p>
            <a:pPr marL="0" indent="0">
              <a:buNone/>
            </a:pPr>
            <a:r>
              <a:rPr lang="en-US" sz="2400" dirty="0">
                <a:solidFill>
                  <a:schemeClr val="tx2"/>
                </a:solidFill>
              </a:rPr>
              <a:t>	</a:t>
            </a:r>
            <a:r>
              <a:rPr lang="en-US" sz="2400" u="sng" dirty="0">
                <a:solidFill>
                  <a:schemeClr val="tx2"/>
                </a:solidFill>
              </a:rPr>
              <a:t>Treasurer:</a:t>
            </a:r>
            <a:r>
              <a:rPr lang="en-US" sz="2400" dirty="0">
                <a:solidFill>
                  <a:schemeClr val="tx2"/>
                </a:solidFill>
              </a:rPr>
              <a:t>  ________</a:t>
            </a:r>
          </a:p>
          <a:p>
            <a:pPr marL="0" indent="0">
              <a:buNone/>
            </a:pPr>
            <a:r>
              <a:rPr lang="en-US" sz="2400" dirty="0">
                <a:solidFill>
                  <a:schemeClr val="tx2"/>
                </a:solidFill>
              </a:rPr>
              <a:t>	</a:t>
            </a:r>
            <a:r>
              <a:rPr lang="en-US" sz="2400" u="sng" dirty="0">
                <a:solidFill>
                  <a:schemeClr val="tx2"/>
                </a:solidFill>
              </a:rPr>
              <a:t>Secretary:</a:t>
            </a:r>
            <a:r>
              <a:rPr lang="en-US" sz="2400" dirty="0">
                <a:solidFill>
                  <a:schemeClr val="tx2"/>
                </a:solidFill>
              </a:rPr>
              <a:t>  ________</a:t>
            </a:r>
          </a:p>
          <a:p>
            <a:pPr marL="0" indent="0">
              <a:buNone/>
            </a:pPr>
            <a:r>
              <a:rPr lang="en-US" sz="2400" dirty="0">
                <a:solidFill>
                  <a:schemeClr val="tx2"/>
                </a:solidFill>
              </a:rPr>
              <a:t>	</a:t>
            </a:r>
            <a:r>
              <a:rPr lang="en-US" sz="2400" u="sng" dirty="0">
                <a:solidFill>
                  <a:schemeClr val="tx2"/>
                </a:solidFill>
              </a:rPr>
              <a:t>Trustee</a:t>
            </a:r>
            <a:r>
              <a:rPr lang="en-US" sz="2400" dirty="0">
                <a:solidFill>
                  <a:schemeClr val="tx2"/>
                </a:solidFill>
              </a:rPr>
              <a:t>:	  ________ </a:t>
            </a:r>
            <a:r>
              <a:rPr lang="en-US" sz="1900" dirty="0">
                <a:solidFill>
                  <a:schemeClr val="tx2"/>
                </a:solidFill>
              </a:rPr>
              <a:t>(must be a prior Board member)</a:t>
            </a:r>
          </a:p>
          <a:p>
            <a:pPr marL="0" indent="0">
              <a:buNone/>
            </a:pPr>
            <a:endParaRPr lang="en-US" sz="2400" dirty="0">
              <a:solidFill>
                <a:schemeClr val="tx2"/>
              </a:solidFill>
            </a:endParaRPr>
          </a:p>
          <a:p>
            <a:pPr marL="0" indent="0">
              <a:buNone/>
            </a:pPr>
            <a:r>
              <a:rPr lang="en-US" sz="2400" dirty="0">
                <a:solidFill>
                  <a:schemeClr val="tx2"/>
                </a:solidFill>
              </a:rPr>
              <a:t>Potential Committees:				</a:t>
            </a:r>
          </a:p>
          <a:p>
            <a:r>
              <a:rPr lang="en-US" sz="2400" dirty="0">
                <a:solidFill>
                  <a:schemeClr val="tx2"/>
                </a:solidFill>
              </a:rPr>
              <a:t>Block Watch Committee</a:t>
            </a:r>
          </a:p>
          <a:p>
            <a:r>
              <a:rPr lang="en-US" sz="2400" dirty="0">
                <a:solidFill>
                  <a:schemeClr val="tx2"/>
                </a:solidFill>
              </a:rPr>
              <a:t>Communication Committee</a:t>
            </a:r>
          </a:p>
          <a:p>
            <a:r>
              <a:rPr lang="en-US" sz="2400" dirty="0">
                <a:solidFill>
                  <a:schemeClr val="tx2"/>
                </a:solidFill>
              </a:rPr>
              <a:t>Emergency Preparedness Committee</a:t>
            </a:r>
          </a:p>
          <a:p>
            <a:r>
              <a:rPr lang="en-US" sz="2400" dirty="0">
                <a:solidFill>
                  <a:schemeClr val="tx2"/>
                </a:solidFill>
              </a:rPr>
              <a:t>Land Use Committee</a:t>
            </a:r>
          </a:p>
          <a:p>
            <a:r>
              <a:rPr lang="en-US" sz="2400" dirty="0">
                <a:solidFill>
                  <a:schemeClr val="tx2"/>
                </a:solidFill>
              </a:rPr>
              <a:t>Neighborhood Enhancement Committee</a:t>
            </a:r>
          </a:p>
          <a:p>
            <a:r>
              <a:rPr lang="en-US" sz="2400" dirty="0">
                <a:solidFill>
                  <a:schemeClr val="tx2"/>
                </a:solidFill>
              </a:rPr>
              <a:t>Traffic &amp; Transportation Committee </a:t>
            </a:r>
          </a:p>
        </p:txBody>
      </p:sp>
    </p:spTree>
    <p:extLst>
      <p:ext uri="{BB962C8B-B14F-4D97-AF65-F5344CB8AC3E}">
        <p14:creationId xmlns:p14="http://schemas.microsoft.com/office/powerpoint/2010/main" val="9169477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3BA7C4-A3A9-4D58-A14A-AF382DC58260}"/>
              </a:ext>
            </a:extLst>
          </p:cNvPr>
          <p:cNvSpPr>
            <a:spLocks noGrp="1"/>
          </p:cNvSpPr>
          <p:nvPr>
            <p:ph type="title"/>
          </p:nvPr>
        </p:nvSpPr>
        <p:spPr/>
        <p:txBody>
          <a:bodyPr>
            <a:normAutofit/>
          </a:bodyPr>
          <a:lstStyle/>
          <a:p>
            <a:pPr algn="ctr"/>
            <a:r>
              <a:rPr lang="en-US" dirty="0">
                <a:solidFill>
                  <a:schemeClr val="accent6">
                    <a:lumMod val="75000"/>
                  </a:schemeClr>
                </a:solidFill>
              </a:rPr>
              <a:t>SFCC Committees</a:t>
            </a:r>
            <a:r>
              <a:rPr lang="en-US" dirty="0">
                <a:solidFill>
                  <a:schemeClr val="accent5"/>
                </a:solidFill>
              </a:rPr>
              <a:t/>
            </a:r>
            <a:br>
              <a:rPr lang="en-US" dirty="0">
                <a:solidFill>
                  <a:schemeClr val="accent5"/>
                </a:solidFill>
              </a:rPr>
            </a:br>
            <a:r>
              <a:rPr lang="en-US" sz="3200" i="1" dirty="0">
                <a:solidFill>
                  <a:srgbClr val="FF0000"/>
                </a:solidFill>
              </a:rPr>
              <a:t>(we currently have no committees)</a:t>
            </a:r>
            <a:r>
              <a:rPr lang="en-US" sz="3200" dirty="0">
                <a:solidFill>
                  <a:srgbClr val="FF0000"/>
                </a:solidFill>
              </a:rPr>
              <a:t> </a:t>
            </a:r>
          </a:p>
        </p:txBody>
      </p:sp>
      <p:graphicFrame>
        <p:nvGraphicFramePr>
          <p:cNvPr id="5" name="Content Placeholder 2">
            <a:extLst>
              <a:ext uri="{FF2B5EF4-FFF2-40B4-BE49-F238E27FC236}">
                <a16:creationId xmlns:a16="http://schemas.microsoft.com/office/drawing/2014/main" xmlns="" id="{4AA8785B-1D9C-4D5A-AF54-D54153E1E712}"/>
              </a:ext>
            </a:extLst>
          </p:cNvPr>
          <p:cNvGraphicFramePr>
            <a:graphicFrameLocks noGrp="1"/>
          </p:cNvGraphicFramePr>
          <p:nvPr>
            <p:ph idx="1"/>
            <p:extLst>
              <p:ext uri="{D42A27DB-BD31-4B8C-83A1-F6EECF244321}">
                <p14:modId xmlns:p14="http://schemas.microsoft.com/office/powerpoint/2010/main" val="3213315681"/>
              </p:ext>
            </p:extLst>
          </p:nvPr>
        </p:nvGraphicFramePr>
        <p:xfrm>
          <a:off x="545592" y="1667128"/>
          <a:ext cx="11061192" cy="5075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92074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68000">
              <a:srgbClr val="E2EFD9"/>
            </a:gs>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1282" y="411508"/>
            <a:ext cx="10957034" cy="2976344"/>
          </a:xfrm>
        </p:spPr>
        <p:txBody>
          <a:bodyPr vert="horz" lIns="91440" tIns="45720" rIns="91440" bIns="45720" rtlCol="0" anchor="ctr">
            <a:normAutofit/>
          </a:bodyPr>
          <a:lstStyle/>
          <a:p>
            <a:r>
              <a:rPr lang="en-US" sz="7200" b="1" kern="1200" dirty="0">
                <a:solidFill>
                  <a:schemeClr val="accent6">
                    <a:lumMod val="50000"/>
                  </a:schemeClr>
                </a:solidFill>
                <a:latin typeface="+mj-lt"/>
                <a:ea typeface="+mj-ea"/>
                <a:cs typeface="+mj-cs"/>
              </a:rPr>
              <a:t>Discussion/Comments/Q&amp;A</a:t>
            </a:r>
          </a:p>
        </p:txBody>
      </p:sp>
      <p:sp>
        <p:nvSpPr>
          <p:cNvPr id="3" name="TextBox 2"/>
          <p:cNvSpPr txBox="1"/>
          <p:nvPr/>
        </p:nvSpPr>
        <p:spPr>
          <a:xfrm rot="19918616">
            <a:off x="972386" y="3595922"/>
            <a:ext cx="4160869" cy="2308324"/>
          </a:xfrm>
          <a:prstGeom prst="rect">
            <a:avLst/>
          </a:prstGeom>
          <a:noFill/>
        </p:spPr>
        <p:txBody>
          <a:bodyPr wrap="square" rtlCol="0">
            <a:spAutoFit/>
          </a:bodyPr>
          <a:lstStyle/>
          <a:p>
            <a:pPr algn="ctr"/>
            <a:r>
              <a:rPr lang="en-US" sz="2400" b="1" dirty="0">
                <a:solidFill>
                  <a:schemeClr val="accent5"/>
                </a:solidFill>
                <a:latin typeface="Arial" panose="020B0604020202020204" pitchFamily="34" charset="0"/>
                <a:cs typeface="Arial" panose="020B0604020202020204" pitchFamily="34" charset="0"/>
              </a:rPr>
              <a:t>Great Neighborhoods – Brooke Brod and Nicholas Matz?</a:t>
            </a:r>
          </a:p>
          <a:p>
            <a:pPr algn="ctr"/>
            <a:endParaRPr lang="en-US" sz="2400" b="1" dirty="0">
              <a:solidFill>
                <a:schemeClr val="accent5"/>
              </a:solidFill>
              <a:latin typeface="Arial" panose="020B0604020202020204" pitchFamily="34" charset="0"/>
              <a:cs typeface="Arial" panose="020B0604020202020204" pitchFamily="34" charset="0"/>
            </a:endParaRPr>
          </a:p>
          <a:p>
            <a:pPr algn="ctr"/>
            <a:r>
              <a:rPr lang="en-US" sz="2400" b="1" dirty="0">
                <a:solidFill>
                  <a:schemeClr val="accent5"/>
                </a:solidFill>
                <a:latin typeface="Arial" panose="020B0604020202020204" pitchFamily="34" charset="0"/>
                <a:cs typeface="Arial" panose="020B0604020202020204" pitchFamily="34" charset="0"/>
              </a:rPr>
              <a:t>(Environmental Impact) </a:t>
            </a:r>
          </a:p>
          <a:p>
            <a:pPr algn="ctr"/>
            <a:r>
              <a:rPr lang="en-US" sz="2400" b="1" dirty="0">
                <a:solidFill>
                  <a:schemeClr val="accent5"/>
                </a:solidFill>
                <a:latin typeface="Arial" panose="020B0604020202020204" pitchFamily="34" charset="0"/>
                <a:cs typeface="Arial" panose="020B0604020202020204" pitchFamily="34" charset="0"/>
              </a:rPr>
              <a:t>(future Traffic issues) </a:t>
            </a:r>
          </a:p>
        </p:txBody>
      </p:sp>
      <p:sp>
        <p:nvSpPr>
          <p:cNvPr id="4" name="TextBox 3"/>
          <p:cNvSpPr txBox="1"/>
          <p:nvPr/>
        </p:nvSpPr>
        <p:spPr>
          <a:xfrm rot="1049871">
            <a:off x="5147526" y="3910689"/>
            <a:ext cx="6989039" cy="523220"/>
          </a:xfrm>
          <a:prstGeom prst="rect">
            <a:avLst/>
          </a:prstGeom>
          <a:noFill/>
        </p:spPr>
        <p:txBody>
          <a:bodyPr wrap="square" rtlCol="0">
            <a:spAutoFit/>
          </a:bodyPr>
          <a:lstStyle/>
          <a:p>
            <a:r>
              <a:rPr lang="en-US" sz="2800" dirty="0">
                <a:solidFill>
                  <a:srgbClr val="C00000"/>
                </a:solidFill>
              </a:rPr>
              <a:t>SFCC to set up a committee to revise </a:t>
            </a:r>
            <a:r>
              <a:rPr lang="en-US" sz="2800" dirty="0" err="1">
                <a:solidFill>
                  <a:srgbClr val="C00000"/>
                </a:solidFill>
              </a:rPr>
              <a:t>ByLaws</a:t>
            </a:r>
            <a:r>
              <a:rPr lang="en-US" sz="2800" dirty="0">
                <a:solidFill>
                  <a:srgbClr val="C00000"/>
                </a:solidFill>
              </a:rPr>
              <a:t>?</a:t>
            </a:r>
          </a:p>
        </p:txBody>
      </p:sp>
    </p:spTree>
    <p:extLst>
      <p:ext uri="{BB962C8B-B14F-4D97-AF65-F5344CB8AC3E}">
        <p14:creationId xmlns:p14="http://schemas.microsoft.com/office/powerpoint/2010/main" val="7616956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68000">
              <a:srgbClr val="E2EFD9"/>
            </a:gs>
            <a:gs pos="0">
              <a:schemeClr val="bg1"/>
            </a:gs>
            <a:gs pos="85000">
              <a:schemeClr val="accent6">
                <a:lumMod val="40000"/>
                <a:lumOff val="60000"/>
              </a:schemeClr>
            </a:gs>
            <a:gs pos="100000">
              <a:schemeClr val="accent6">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4" name="Rectangle 3"/>
          <p:cNvSpPr/>
          <p:nvPr/>
        </p:nvSpPr>
        <p:spPr>
          <a:xfrm>
            <a:off x="1529257" y="2396359"/>
            <a:ext cx="9569668" cy="1862048"/>
          </a:xfrm>
          <a:prstGeom prst="rect">
            <a:avLst/>
          </a:prstGeom>
          <a:noFill/>
        </p:spPr>
        <p:txBody>
          <a:bodyPr wrap="square" lIns="91440" tIns="45720" rIns="91440" bIns="45720">
            <a:spAutoFit/>
          </a:bodyPr>
          <a:lstStyle/>
          <a:p>
            <a:pPr algn="ctr"/>
            <a:r>
              <a:rPr lang="en-US" sz="115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Thank You!</a:t>
            </a:r>
            <a:endParaRPr lang="en-US" sz="115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289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fontScale="90000"/>
          </a:bodyPr>
          <a:lstStyle/>
          <a:p>
            <a:r>
              <a:rPr lang="en-US"/>
              <a:t/>
            </a:r>
            <a:br>
              <a:rPr lang="en-US"/>
            </a:br>
            <a:r>
              <a:rPr lang="en-US"/>
              <a:t>Block Watch / Emergency Preparedness Committee</a:t>
            </a:r>
            <a:br>
              <a:rPr lang="en-US"/>
            </a:br>
            <a:r>
              <a:rPr lang="en-US"/>
              <a:t>- Sign Up Sheet -</a:t>
            </a:r>
          </a:p>
        </p:txBody>
      </p:sp>
      <p:sp>
        <p:nvSpPr>
          <p:cNvPr id="3" name="Content Placeholder 2"/>
          <p:cNvSpPr>
            <a:spLocks noGrp="1"/>
          </p:cNvSpPr>
          <p:nvPr>
            <p:ph idx="1"/>
          </p:nvPr>
        </p:nvSpPr>
        <p:spPr>
          <a:xfrm>
            <a:off x="1752600" y="1600204"/>
            <a:ext cx="8686800" cy="5105399"/>
          </a:xfrm>
        </p:spPr>
        <p:txBody>
          <a:bodyPr>
            <a:normAutofit/>
          </a:bodyPr>
          <a:lstStyle/>
          <a:p>
            <a:pPr marL="0" indent="0">
              <a:buNone/>
            </a:pPr>
            <a:r>
              <a:rPr lang="en-US" sz="2400" u="sng"/>
              <a:t>Name</a:t>
            </a:r>
            <a:r>
              <a:rPr lang="en-US" sz="2400"/>
              <a:t>			</a:t>
            </a:r>
            <a:r>
              <a:rPr lang="en-US" sz="2400" u="sng"/>
              <a:t>Phone</a:t>
            </a:r>
            <a:r>
              <a:rPr lang="en-US" sz="2400"/>
              <a:t>		    </a:t>
            </a:r>
            <a:r>
              <a:rPr lang="en-US" sz="2400" u="sng"/>
              <a:t>Email</a:t>
            </a:r>
          </a:p>
          <a:p>
            <a:pPr marL="0" indent="0">
              <a:buNone/>
            </a:pPr>
            <a:r>
              <a:rPr lang="en-US" sz="2400" u="sng"/>
              <a:t>Chair: ___   _____</a:t>
            </a:r>
            <a:r>
              <a:rPr lang="en-US" sz="2400"/>
              <a:t>	</a:t>
            </a:r>
            <a:r>
              <a:rPr lang="en-US" sz="2400" u="sng"/>
              <a:t>____________</a:t>
            </a:r>
            <a:r>
              <a:rPr lang="en-US" sz="2400"/>
              <a:t>    </a:t>
            </a:r>
            <a:r>
              <a:rPr lang="en-US" sz="2400" u="sng"/>
              <a:t>________________________</a:t>
            </a:r>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endParaRPr lang="en-US" sz="2400" u="sng"/>
          </a:p>
        </p:txBody>
      </p:sp>
    </p:spTree>
    <p:extLst>
      <p:ext uri="{BB962C8B-B14F-4D97-AF65-F5344CB8AC3E}">
        <p14:creationId xmlns:p14="http://schemas.microsoft.com/office/powerpoint/2010/main" val="4232891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fontScale="90000"/>
          </a:bodyPr>
          <a:lstStyle/>
          <a:p>
            <a:r>
              <a:rPr lang="en-US"/>
              <a:t/>
            </a:r>
            <a:br>
              <a:rPr lang="en-US"/>
            </a:br>
            <a:r>
              <a:rPr lang="en-US"/>
              <a:t>Traffic Committee</a:t>
            </a:r>
            <a:br>
              <a:rPr lang="en-US"/>
            </a:br>
            <a:r>
              <a:rPr lang="en-US"/>
              <a:t>- Sign Up Sheet -</a:t>
            </a:r>
          </a:p>
        </p:txBody>
      </p:sp>
      <p:sp>
        <p:nvSpPr>
          <p:cNvPr id="3" name="Content Placeholder 2"/>
          <p:cNvSpPr>
            <a:spLocks noGrp="1"/>
          </p:cNvSpPr>
          <p:nvPr>
            <p:ph idx="1"/>
          </p:nvPr>
        </p:nvSpPr>
        <p:spPr>
          <a:xfrm>
            <a:off x="1752600" y="1600204"/>
            <a:ext cx="8686800" cy="5105399"/>
          </a:xfrm>
        </p:spPr>
        <p:txBody>
          <a:bodyPr>
            <a:normAutofit/>
          </a:bodyPr>
          <a:lstStyle/>
          <a:p>
            <a:pPr marL="0" indent="0">
              <a:buNone/>
            </a:pPr>
            <a:r>
              <a:rPr lang="en-US" sz="2400" u="sng"/>
              <a:t>Name</a:t>
            </a:r>
            <a:r>
              <a:rPr lang="en-US" sz="2400"/>
              <a:t>			</a:t>
            </a:r>
            <a:r>
              <a:rPr lang="en-US" sz="2400" u="sng"/>
              <a:t>Phone</a:t>
            </a:r>
            <a:r>
              <a:rPr lang="en-US" sz="2400"/>
              <a:t>		    </a:t>
            </a:r>
            <a:r>
              <a:rPr lang="en-US" sz="2400" u="sng"/>
              <a:t>Email</a:t>
            </a:r>
          </a:p>
          <a:p>
            <a:pPr marL="0" indent="0">
              <a:buNone/>
            </a:pPr>
            <a:r>
              <a:rPr lang="en-US" sz="2400" u="sng"/>
              <a:t>Chair:____   _____</a:t>
            </a:r>
            <a:r>
              <a:rPr lang="en-US" sz="2400"/>
              <a:t>	</a:t>
            </a:r>
            <a:r>
              <a:rPr lang="en-US" sz="2400" u="sng"/>
              <a:t>___________</a:t>
            </a:r>
            <a:r>
              <a:rPr lang="en-US" sz="2400"/>
              <a:t>_    </a:t>
            </a:r>
            <a:r>
              <a:rPr lang="en-US" sz="2400" u="sng"/>
              <a:t>________________________</a:t>
            </a:r>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endParaRPr lang="en-US" sz="2400" u="sng"/>
          </a:p>
        </p:txBody>
      </p:sp>
    </p:spTree>
    <p:extLst>
      <p:ext uri="{BB962C8B-B14F-4D97-AF65-F5344CB8AC3E}">
        <p14:creationId xmlns:p14="http://schemas.microsoft.com/office/powerpoint/2010/main" val="29186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fontScale="90000"/>
          </a:bodyPr>
          <a:lstStyle/>
          <a:p>
            <a:r>
              <a:rPr lang="en-US"/>
              <a:t/>
            </a:r>
            <a:br>
              <a:rPr lang="en-US"/>
            </a:br>
            <a:r>
              <a:rPr lang="en-US" sz="4000"/>
              <a:t>Neighborhood Enhancement  / Communication Committee</a:t>
            </a:r>
            <a:br>
              <a:rPr lang="en-US" sz="4000"/>
            </a:br>
            <a:r>
              <a:rPr lang="en-US" sz="4000"/>
              <a:t>- Sign Up Sheet -</a:t>
            </a:r>
          </a:p>
        </p:txBody>
      </p:sp>
      <p:sp>
        <p:nvSpPr>
          <p:cNvPr id="3" name="Content Placeholder 2"/>
          <p:cNvSpPr>
            <a:spLocks noGrp="1"/>
          </p:cNvSpPr>
          <p:nvPr>
            <p:ph idx="1"/>
          </p:nvPr>
        </p:nvSpPr>
        <p:spPr>
          <a:xfrm>
            <a:off x="1752600" y="1600204"/>
            <a:ext cx="8686800" cy="5105399"/>
          </a:xfrm>
        </p:spPr>
        <p:txBody>
          <a:bodyPr>
            <a:normAutofit/>
          </a:bodyPr>
          <a:lstStyle/>
          <a:p>
            <a:pPr marL="0" indent="0">
              <a:buNone/>
            </a:pPr>
            <a:r>
              <a:rPr lang="en-US" sz="2400" u="sng"/>
              <a:t>Name</a:t>
            </a:r>
            <a:r>
              <a:rPr lang="en-US" sz="2400"/>
              <a:t>			</a:t>
            </a:r>
            <a:r>
              <a:rPr lang="en-US" sz="2400" u="sng"/>
              <a:t>Phone</a:t>
            </a:r>
            <a:r>
              <a:rPr lang="en-US" sz="2400"/>
              <a:t>		    </a:t>
            </a:r>
            <a:r>
              <a:rPr lang="en-US" sz="2400" u="sng"/>
              <a:t>Email</a:t>
            </a:r>
          </a:p>
          <a:p>
            <a:pPr marL="0" indent="0">
              <a:buNone/>
            </a:pPr>
            <a:r>
              <a:rPr lang="en-US" sz="2400" u="sng"/>
              <a:t>Chair:__________</a:t>
            </a:r>
            <a:r>
              <a:rPr lang="en-US" sz="2400"/>
              <a:t>	</a:t>
            </a:r>
            <a:r>
              <a:rPr lang="en-US" sz="2400" u="sng"/>
              <a:t>___________</a:t>
            </a:r>
            <a:r>
              <a:rPr lang="en-US" sz="2400"/>
              <a:t>_    </a:t>
            </a:r>
            <a:r>
              <a:rPr lang="en-US" sz="2400" u="sng"/>
              <a:t>________________________</a:t>
            </a:r>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endParaRPr lang="en-US" sz="2400" u="sng"/>
          </a:p>
        </p:txBody>
      </p:sp>
    </p:spTree>
    <p:extLst>
      <p:ext uri="{BB962C8B-B14F-4D97-AF65-F5344CB8AC3E}">
        <p14:creationId xmlns:p14="http://schemas.microsoft.com/office/powerpoint/2010/main" val="766540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fontScale="90000"/>
          </a:bodyPr>
          <a:lstStyle/>
          <a:p>
            <a:r>
              <a:rPr lang="en-US"/>
              <a:t/>
            </a:r>
            <a:br>
              <a:rPr lang="en-US"/>
            </a:br>
            <a:r>
              <a:rPr lang="en-US"/>
              <a:t>Land Use Committee</a:t>
            </a:r>
            <a:br>
              <a:rPr lang="en-US"/>
            </a:br>
            <a:r>
              <a:rPr lang="en-US"/>
              <a:t>- Sign Up Sheet -</a:t>
            </a:r>
          </a:p>
        </p:txBody>
      </p:sp>
      <p:sp>
        <p:nvSpPr>
          <p:cNvPr id="3" name="Content Placeholder 2"/>
          <p:cNvSpPr>
            <a:spLocks noGrp="1"/>
          </p:cNvSpPr>
          <p:nvPr>
            <p:ph idx="1"/>
          </p:nvPr>
        </p:nvSpPr>
        <p:spPr>
          <a:xfrm>
            <a:off x="1752600" y="1600204"/>
            <a:ext cx="8686800" cy="5105399"/>
          </a:xfrm>
        </p:spPr>
        <p:txBody>
          <a:bodyPr>
            <a:normAutofit/>
          </a:bodyPr>
          <a:lstStyle/>
          <a:p>
            <a:pPr marL="0" indent="0">
              <a:buNone/>
            </a:pPr>
            <a:r>
              <a:rPr lang="en-US" sz="2400" u="sng"/>
              <a:t>Name</a:t>
            </a:r>
            <a:r>
              <a:rPr lang="en-US" sz="2400"/>
              <a:t>			</a:t>
            </a:r>
            <a:r>
              <a:rPr lang="en-US" sz="2400" u="sng"/>
              <a:t>Phone</a:t>
            </a:r>
            <a:r>
              <a:rPr lang="en-US" sz="2400"/>
              <a:t>		    </a:t>
            </a:r>
            <a:r>
              <a:rPr lang="en-US" sz="2400" u="sng"/>
              <a:t>Email</a:t>
            </a:r>
          </a:p>
          <a:p>
            <a:pPr marL="0" indent="0">
              <a:buNone/>
            </a:pPr>
            <a:r>
              <a:rPr lang="en-US" sz="2400" u="sng"/>
              <a:t>Chair:___    _____</a:t>
            </a:r>
            <a:r>
              <a:rPr lang="en-US" sz="2400"/>
              <a:t>	</a:t>
            </a:r>
            <a:r>
              <a:rPr lang="en-US" sz="2400" u="sng"/>
              <a:t>___________</a:t>
            </a:r>
            <a:r>
              <a:rPr lang="en-US" sz="2400"/>
              <a:t>_    </a:t>
            </a:r>
            <a:r>
              <a:rPr lang="en-US" sz="2400" u="sng"/>
              <a:t>________________________</a:t>
            </a:r>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r>
              <a:rPr lang="en-US" sz="2400" u="sng"/>
              <a:t>_______________</a:t>
            </a:r>
            <a:r>
              <a:rPr lang="en-US" sz="2400"/>
              <a:t>	____________    ________________________</a:t>
            </a:r>
            <a:endParaRPr lang="en-US" sz="2400" u="sng"/>
          </a:p>
          <a:p>
            <a:pPr marL="0" indent="0">
              <a:buNone/>
            </a:pPr>
            <a:endParaRPr lang="en-US" sz="2400" u="sng"/>
          </a:p>
        </p:txBody>
      </p:sp>
    </p:spTree>
    <p:extLst>
      <p:ext uri="{BB962C8B-B14F-4D97-AF65-F5344CB8AC3E}">
        <p14:creationId xmlns:p14="http://schemas.microsoft.com/office/powerpoint/2010/main" val="3992748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529</TotalTime>
  <Words>1793</Words>
  <Application>Microsoft Office PowerPoint</Application>
  <PresentationFormat>Custom</PresentationFormat>
  <Paragraphs>391</Paragraphs>
  <Slides>43</Slides>
  <Notes>2</Notes>
  <HiddenSlides>4</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1_Office Theme</vt:lpstr>
      <vt:lpstr>Sherwood Forest Community Club Annual Meeting 2020</vt:lpstr>
      <vt:lpstr>Agenda</vt:lpstr>
      <vt:lpstr>Sherwood Forest:  Our Community</vt:lpstr>
      <vt:lpstr>SFCC Organization Structures</vt:lpstr>
      <vt:lpstr>2020 SFCC Board</vt:lpstr>
      <vt:lpstr>SFCC Organization Roles</vt:lpstr>
      <vt:lpstr>SFCC Committees (we currently have no committees) </vt:lpstr>
      <vt:lpstr>Sherwood Forest Community Blocks</vt:lpstr>
      <vt:lpstr>PowerPoint Presentation</vt:lpstr>
      <vt:lpstr>Treasurer’s Report</vt:lpstr>
      <vt:lpstr>PowerPoint Presentation</vt:lpstr>
      <vt:lpstr>PowerPoint Presentation</vt:lpstr>
      <vt:lpstr>Trustees statement on financial records</vt:lpstr>
      <vt:lpstr>Block Dues &amp; Donations</vt:lpstr>
      <vt:lpstr>THANK YOU  FOR  YOUR SUPPORT!</vt:lpstr>
      <vt:lpstr>Annual dues – Payment options</vt:lpstr>
      <vt:lpstr>Land Use</vt:lpstr>
      <vt:lpstr>BTC</vt:lpstr>
      <vt:lpstr>More development near Sherwood Forest</vt:lpstr>
      <vt:lpstr>More development near Sherwood Forest</vt:lpstr>
      <vt:lpstr>Seritage (Sears) - Redmond</vt:lpstr>
      <vt:lpstr>New Microsoft Campus - Redmond</vt:lpstr>
      <vt:lpstr>SF Division Covenants and Two-story houses</vt:lpstr>
      <vt:lpstr>Tree removal in SF</vt:lpstr>
      <vt:lpstr>Traffic update  (Kurt Howeler)</vt:lpstr>
      <vt:lpstr>Block Watch &amp; Emergency Preparedness</vt:lpstr>
      <vt:lpstr>Block Watch (John Haro)</vt:lpstr>
      <vt:lpstr>PowerPoint Presentation</vt:lpstr>
      <vt:lpstr>Crime Map  ( Day of Week summary )</vt:lpstr>
      <vt:lpstr>Emergency Preparedness </vt:lpstr>
      <vt:lpstr>PowerPoint Presentation</vt:lpstr>
      <vt:lpstr>“Engaging Bellevue” and “Great Neighborhoods” programs</vt:lpstr>
      <vt:lpstr>PowerPoint Presentation</vt:lpstr>
      <vt:lpstr>Great Neighborhoods - NE Bellevue- Timeline</vt:lpstr>
      <vt:lpstr>SFCC Board Elections</vt:lpstr>
      <vt:lpstr>Open positions</vt:lpstr>
      <vt:lpstr>SFCC Committees (we currently have no committees) </vt:lpstr>
      <vt:lpstr>Discussion/Comments/Q&amp;A</vt:lpstr>
      <vt:lpstr>PowerPoint Presentation</vt:lpstr>
      <vt:lpstr> Block Watch / Emergency Preparedness Committee - Sign Up Sheet -</vt:lpstr>
      <vt:lpstr> Traffic Committee - Sign Up Sheet -</vt:lpstr>
      <vt:lpstr> Neighborhood Enhancement  / Communication Committee - Sign Up Sheet -</vt:lpstr>
      <vt:lpstr> Land Use Committee - Sign Up Sheet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Sherwood Forest Community Club Annual Meeting 2019</dc:title>
  <dc:creator>Emmanuel Solis</dc:creator>
  <cp:lastModifiedBy>Lee Sargent</cp:lastModifiedBy>
  <cp:revision>186</cp:revision>
  <cp:lastPrinted>2019-10-24T23:52:48Z</cp:lastPrinted>
  <dcterms:created xsi:type="dcterms:W3CDTF">2019-10-24T05:30:28Z</dcterms:created>
  <dcterms:modified xsi:type="dcterms:W3CDTF">2021-01-19T20:22:35Z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emsolis@microsoft.com</vt:lpwstr>
  </property>
  <property fmtid="{D5CDD505-2E9C-101B-9397-08002B2CF9AE}" pid="5" name="MSIP_Label_f42aa342-8706-4288-bd11-ebb85995028c_SetDate">
    <vt:lpwstr>2019-10-24T05:34:30.6909439Z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15f35a43-c699-4ccc-be1b-6d915a595834</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